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9" r:id="rId2"/>
  </p:sldIdLst>
  <p:sldSz cx="438912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99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025"/>
    <a:srgbClr val="83003F"/>
    <a:srgbClr val="A30046"/>
    <a:srgbClr val="382F25"/>
    <a:srgbClr val="663300"/>
    <a:srgbClr val="9ACC1B"/>
    <a:srgbClr val="FFFFFF"/>
    <a:srgbClr val="CCCC99"/>
    <a:srgbClr val="E0FF85"/>
    <a:srgbClr val="65A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5298" y="180"/>
      </p:cViewPr>
      <p:guideLst>
        <p:guide orient="horz" pos="1099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569" y="10226675"/>
            <a:ext cx="37308064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136" y="18653125"/>
            <a:ext cx="30724929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64833-CF27-4AC0-BF03-5BDB58EE8A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177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A15B3-3F1F-4A36-AE5A-93AB3218B0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83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1936" y="2927350"/>
            <a:ext cx="9326336" cy="26333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2929" y="2927350"/>
            <a:ext cx="27848379" cy="26333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7F953-C56F-4844-B188-14DF01CF5A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39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71318-365E-41DB-942D-C5C46F8B66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54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439"/>
            <a:ext cx="37308064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538"/>
            <a:ext cx="37308064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899B2-790E-4338-8A60-4AEB70D81E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64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2929" y="9509126"/>
            <a:ext cx="18587357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0914" y="9509126"/>
            <a:ext cx="18587357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2E599-7679-4E39-9799-44ADF2D145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75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7625"/>
            <a:ext cx="39501536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833" y="7369176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833" y="10439401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664" y="7369176"/>
            <a:ext cx="19399704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664" y="10439401"/>
            <a:ext cx="19399704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16971-987A-45A3-9F63-5E8A5BCA1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9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9B1BF-1B78-45AC-8D9A-E382A6822F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47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7B80D-4264-4791-8C25-5538E738A7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7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968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833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53899-0517-4657-A2F7-123DDED4F9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42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436" y="23042564"/>
            <a:ext cx="26335264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436" y="2941639"/>
            <a:ext cx="26335264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436" y="25763539"/>
            <a:ext cx="26335264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88D09-7227-4513-BA81-4A9E3691E1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05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2475" y="2927350"/>
            <a:ext cx="373062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18035" tIns="309017" rIns="618035" bIns="3090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2475" y="9509125"/>
            <a:ext cx="37306250" cy="1975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18035" tIns="309017" rIns="618035" bIns="3090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2475" y="29991050"/>
            <a:ext cx="91440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18035" tIns="309017" rIns="618035" bIns="309017" numCol="1" anchor="t" anchorCtr="0" compatLnSpc="1">
            <a:prstTxWarp prst="textNoShape">
              <a:avLst/>
            </a:prstTxWarp>
          </a:bodyPr>
          <a:lstStyle>
            <a:lvl1pPr>
              <a:defRPr sz="9400">
                <a:latin typeface="Times New Roman" pitchFamily="-60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29991050"/>
            <a:ext cx="1390015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18035" tIns="309017" rIns="618035" bIns="309017" numCol="1" anchor="t" anchorCtr="0" compatLnSpc="1">
            <a:prstTxWarp prst="textNoShape">
              <a:avLst/>
            </a:prstTxWarp>
          </a:bodyPr>
          <a:lstStyle>
            <a:lvl1pPr algn="ctr">
              <a:defRPr sz="9400">
                <a:latin typeface="Times New Roman" pitchFamily="-60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29991050"/>
            <a:ext cx="91440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18035" tIns="309017" rIns="618035" bIns="309017" numCol="1" anchor="t" anchorCtr="0" compatLnSpc="1">
            <a:prstTxWarp prst="textNoShape">
              <a:avLst/>
            </a:prstTxWarp>
          </a:bodyPr>
          <a:lstStyle>
            <a:lvl1pPr algn="r">
              <a:defRPr sz="9400">
                <a:latin typeface="Times New Roman" pitchFamily="-60" charset="0"/>
              </a:defRPr>
            </a:lvl1pPr>
          </a:lstStyle>
          <a:p>
            <a:pPr>
              <a:defRPr/>
            </a:pPr>
            <a:fld id="{FC541EF1-4495-4B7F-9C7F-97547C8B82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178550" rtl="0" eaLnBrk="0" fontAlgn="base" hangingPunct="0">
        <a:spcBef>
          <a:spcPct val="0"/>
        </a:spcBef>
        <a:spcAft>
          <a:spcPct val="0"/>
        </a:spcAft>
        <a:defRPr sz="7000">
          <a:solidFill>
            <a:srgbClr val="008000"/>
          </a:solidFill>
          <a:latin typeface="+mj-lt"/>
          <a:ea typeface="ＭＳ Ｐゴシック" pitchFamily="-60" charset="-128"/>
          <a:cs typeface="ＭＳ Ｐゴシック" pitchFamily="-60" charset="-128"/>
        </a:defRPr>
      </a:lvl1pPr>
      <a:lvl2pPr algn="l" defTabSz="6178550" rtl="0" eaLnBrk="0" fontAlgn="base" hangingPunct="0">
        <a:spcBef>
          <a:spcPct val="0"/>
        </a:spcBef>
        <a:spcAft>
          <a:spcPct val="0"/>
        </a:spcAft>
        <a:defRPr sz="7000">
          <a:solidFill>
            <a:srgbClr val="008000"/>
          </a:solidFill>
          <a:latin typeface="Calibri" pitchFamily="34" charset="0"/>
          <a:ea typeface="ＭＳ Ｐゴシック" pitchFamily="-60" charset="-128"/>
          <a:cs typeface="ＭＳ Ｐゴシック" pitchFamily="-60" charset="-128"/>
        </a:defRPr>
      </a:lvl2pPr>
      <a:lvl3pPr algn="l" defTabSz="6178550" rtl="0" eaLnBrk="0" fontAlgn="base" hangingPunct="0">
        <a:spcBef>
          <a:spcPct val="0"/>
        </a:spcBef>
        <a:spcAft>
          <a:spcPct val="0"/>
        </a:spcAft>
        <a:defRPr sz="7000">
          <a:solidFill>
            <a:srgbClr val="008000"/>
          </a:solidFill>
          <a:latin typeface="Calibri" pitchFamily="34" charset="0"/>
          <a:ea typeface="ＭＳ Ｐゴシック" pitchFamily="-60" charset="-128"/>
          <a:cs typeface="ＭＳ Ｐゴシック" pitchFamily="-60" charset="-128"/>
        </a:defRPr>
      </a:lvl3pPr>
      <a:lvl4pPr algn="l" defTabSz="6178550" rtl="0" eaLnBrk="0" fontAlgn="base" hangingPunct="0">
        <a:spcBef>
          <a:spcPct val="0"/>
        </a:spcBef>
        <a:spcAft>
          <a:spcPct val="0"/>
        </a:spcAft>
        <a:defRPr sz="7000">
          <a:solidFill>
            <a:srgbClr val="008000"/>
          </a:solidFill>
          <a:latin typeface="Calibri" pitchFamily="34" charset="0"/>
          <a:ea typeface="ＭＳ Ｐゴシック" pitchFamily="-60" charset="-128"/>
          <a:cs typeface="ＭＳ Ｐゴシック" pitchFamily="-60" charset="-128"/>
        </a:defRPr>
      </a:lvl4pPr>
      <a:lvl5pPr algn="l" defTabSz="6178550" rtl="0" eaLnBrk="0" fontAlgn="base" hangingPunct="0">
        <a:spcBef>
          <a:spcPct val="0"/>
        </a:spcBef>
        <a:spcAft>
          <a:spcPct val="0"/>
        </a:spcAft>
        <a:defRPr sz="7000">
          <a:solidFill>
            <a:srgbClr val="008000"/>
          </a:solidFill>
          <a:latin typeface="Calibri" pitchFamily="34" charset="0"/>
          <a:ea typeface="ＭＳ Ｐゴシック" pitchFamily="-60" charset="-128"/>
          <a:cs typeface="ＭＳ Ｐゴシック" pitchFamily="-60" charset="-128"/>
        </a:defRPr>
      </a:lvl5pPr>
      <a:lvl6pPr marL="457200" algn="l" defTabSz="6178550" rtl="0" eaLnBrk="1" fontAlgn="base" hangingPunct="1">
        <a:spcBef>
          <a:spcPct val="0"/>
        </a:spcBef>
        <a:spcAft>
          <a:spcPct val="0"/>
        </a:spcAft>
        <a:defRPr sz="7000">
          <a:solidFill>
            <a:srgbClr val="008000"/>
          </a:solidFill>
          <a:latin typeface="Arial Black" pitchFamily="68" charset="0"/>
        </a:defRPr>
      </a:lvl6pPr>
      <a:lvl7pPr marL="914400" algn="l" defTabSz="6178550" rtl="0" eaLnBrk="1" fontAlgn="base" hangingPunct="1">
        <a:spcBef>
          <a:spcPct val="0"/>
        </a:spcBef>
        <a:spcAft>
          <a:spcPct val="0"/>
        </a:spcAft>
        <a:defRPr sz="7000">
          <a:solidFill>
            <a:srgbClr val="008000"/>
          </a:solidFill>
          <a:latin typeface="Arial Black" pitchFamily="68" charset="0"/>
        </a:defRPr>
      </a:lvl7pPr>
      <a:lvl8pPr marL="1371600" algn="l" defTabSz="6178550" rtl="0" eaLnBrk="1" fontAlgn="base" hangingPunct="1">
        <a:spcBef>
          <a:spcPct val="0"/>
        </a:spcBef>
        <a:spcAft>
          <a:spcPct val="0"/>
        </a:spcAft>
        <a:defRPr sz="7000">
          <a:solidFill>
            <a:srgbClr val="008000"/>
          </a:solidFill>
          <a:latin typeface="Arial Black" pitchFamily="68" charset="0"/>
        </a:defRPr>
      </a:lvl8pPr>
      <a:lvl9pPr marL="1828800" algn="l" defTabSz="6178550" rtl="0" eaLnBrk="1" fontAlgn="base" hangingPunct="1">
        <a:spcBef>
          <a:spcPct val="0"/>
        </a:spcBef>
        <a:spcAft>
          <a:spcPct val="0"/>
        </a:spcAft>
        <a:defRPr sz="7000">
          <a:solidFill>
            <a:srgbClr val="008000"/>
          </a:solidFill>
          <a:latin typeface="Arial Black" pitchFamily="68" charset="0"/>
        </a:defRPr>
      </a:lvl9pPr>
    </p:titleStyle>
    <p:bodyStyle>
      <a:lvl1pPr marL="2319338" indent="-2319338" algn="l" defTabSz="6178550" rtl="0" eaLnBrk="0" fontAlgn="base" hangingPunct="0">
        <a:spcBef>
          <a:spcPct val="20000"/>
        </a:spcBef>
        <a:spcAft>
          <a:spcPct val="0"/>
        </a:spcAft>
        <a:buChar char="•"/>
        <a:defRPr sz="5300">
          <a:solidFill>
            <a:srgbClr val="008000"/>
          </a:solidFill>
          <a:latin typeface="+mn-lt"/>
          <a:ea typeface="ＭＳ Ｐゴシック" pitchFamily="-60" charset="-128"/>
          <a:cs typeface="ＭＳ Ｐゴシック" pitchFamily="-60" charset="-128"/>
        </a:defRPr>
      </a:lvl1pPr>
      <a:lvl2pPr marL="4113213" indent="-1022350" algn="l" defTabSz="6178550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3500">
          <a:solidFill>
            <a:schemeClr val="tx1"/>
          </a:solidFill>
          <a:latin typeface="Times New Roman" pitchFamily="68" charset="0"/>
          <a:ea typeface="ＭＳ Ｐゴシック" pitchFamily="68" charset="-128"/>
        </a:defRPr>
      </a:lvl2pPr>
      <a:lvl3pPr marL="7726363" indent="-1547813" algn="l" defTabSz="6178550" rtl="0" eaLnBrk="0" fontAlgn="base" hangingPunct="0">
        <a:spcBef>
          <a:spcPct val="20000"/>
        </a:spcBef>
        <a:spcAft>
          <a:spcPct val="0"/>
        </a:spcAft>
        <a:buChar char="•"/>
        <a:defRPr sz="16200">
          <a:solidFill>
            <a:schemeClr val="tx1"/>
          </a:solidFill>
          <a:latin typeface="Times New Roman" pitchFamily="68" charset="0"/>
          <a:ea typeface="ＭＳ Ｐゴシック" pitchFamily="68" charset="-128"/>
        </a:defRPr>
      </a:lvl3pPr>
      <a:lvl4pPr marL="10814050" indent="-1543050" algn="l" defTabSz="6178550" rtl="0" eaLnBrk="0" fontAlgn="base" hangingPunct="0">
        <a:spcBef>
          <a:spcPct val="20000"/>
        </a:spcBef>
        <a:spcAft>
          <a:spcPct val="0"/>
        </a:spcAft>
        <a:buChar char="–"/>
        <a:defRPr sz="13600">
          <a:solidFill>
            <a:schemeClr val="tx1"/>
          </a:solidFill>
          <a:latin typeface="Times New Roman" pitchFamily="68" charset="0"/>
          <a:ea typeface="ＭＳ Ｐゴシック" pitchFamily="68" charset="-128"/>
        </a:defRPr>
      </a:lvl4pPr>
      <a:lvl5pPr marL="13904913" indent="-1543050" algn="l" defTabSz="6178550" rtl="0" eaLnBrk="0" fontAlgn="base" hangingPunct="0">
        <a:spcBef>
          <a:spcPct val="20000"/>
        </a:spcBef>
        <a:spcAft>
          <a:spcPct val="0"/>
        </a:spcAft>
        <a:buChar char="»"/>
        <a:defRPr sz="13600">
          <a:solidFill>
            <a:schemeClr val="tx1"/>
          </a:solidFill>
          <a:latin typeface="Times New Roman" pitchFamily="68" charset="0"/>
          <a:ea typeface="ＭＳ Ｐゴシック" pitchFamily="68" charset="-128"/>
        </a:defRPr>
      </a:lvl5pPr>
      <a:lvl6pPr marL="14362113" indent="-1543050" algn="l" defTabSz="6178550" rtl="0" eaLnBrk="1" fontAlgn="base" hangingPunct="1">
        <a:spcBef>
          <a:spcPct val="20000"/>
        </a:spcBef>
        <a:spcAft>
          <a:spcPct val="0"/>
        </a:spcAft>
        <a:buChar char="»"/>
        <a:defRPr sz="13600">
          <a:solidFill>
            <a:schemeClr val="tx1"/>
          </a:solidFill>
          <a:latin typeface="Times New Roman" pitchFamily="68" charset="0"/>
          <a:ea typeface="ＭＳ Ｐゴシック" pitchFamily="68" charset="-128"/>
        </a:defRPr>
      </a:lvl6pPr>
      <a:lvl7pPr marL="14819313" indent="-1543050" algn="l" defTabSz="6178550" rtl="0" eaLnBrk="1" fontAlgn="base" hangingPunct="1">
        <a:spcBef>
          <a:spcPct val="20000"/>
        </a:spcBef>
        <a:spcAft>
          <a:spcPct val="0"/>
        </a:spcAft>
        <a:buChar char="»"/>
        <a:defRPr sz="13600">
          <a:solidFill>
            <a:schemeClr val="tx1"/>
          </a:solidFill>
          <a:latin typeface="Times New Roman" pitchFamily="68" charset="0"/>
          <a:ea typeface="ＭＳ Ｐゴシック" pitchFamily="68" charset="-128"/>
        </a:defRPr>
      </a:lvl7pPr>
      <a:lvl8pPr marL="15276513" indent="-1543050" algn="l" defTabSz="6178550" rtl="0" eaLnBrk="1" fontAlgn="base" hangingPunct="1">
        <a:spcBef>
          <a:spcPct val="20000"/>
        </a:spcBef>
        <a:spcAft>
          <a:spcPct val="0"/>
        </a:spcAft>
        <a:buChar char="»"/>
        <a:defRPr sz="13600">
          <a:solidFill>
            <a:schemeClr val="tx1"/>
          </a:solidFill>
          <a:latin typeface="Times New Roman" pitchFamily="68" charset="0"/>
          <a:ea typeface="ＭＳ Ｐゴシック" pitchFamily="68" charset="-128"/>
        </a:defRPr>
      </a:lvl8pPr>
      <a:lvl9pPr marL="15733713" indent="-1543050" algn="l" defTabSz="6178550" rtl="0" eaLnBrk="1" fontAlgn="base" hangingPunct="1">
        <a:spcBef>
          <a:spcPct val="20000"/>
        </a:spcBef>
        <a:spcAft>
          <a:spcPct val="0"/>
        </a:spcAft>
        <a:buChar char="»"/>
        <a:defRPr sz="13600">
          <a:solidFill>
            <a:schemeClr val="tx1"/>
          </a:solidFill>
          <a:latin typeface="Times New Roman" pitchFamily="68" charset="0"/>
          <a:ea typeface="ＭＳ Ｐゴシック" pitchFamily="6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ounded Rectangle 100"/>
          <p:cNvSpPr/>
          <p:nvPr/>
        </p:nvSpPr>
        <p:spPr>
          <a:xfrm>
            <a:off x="29430663" y="22001163"/>
            <a:ext cx="14155737" cy="1028700"/>
          </a:xfrm>
          <a:prstGeom prst="roundRect">
            <a:avLst/>
          </a:prstGeom>
          <a:solidFill>
            <a:srgbClr val="F58025"/>
          </a:solidFill>
          <a:ln w="762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0" name="Rounded Rectangle 99"/>
          <p:cNvSpPr/>
          <p:nvPr/>
        </p:nvSpPr>
        <p:spPr>
          <a:xfrm>
            <a:off x="29413200" y="28900438"/>
            <a:ext cx="14173200" cy="1028700"/>
          </a:xfrm>
          <a:prstGeom prst="roundRect">
            <a:avLst/>
          </a:prstGeom>
          <a:solidFill>
            <a:srgbClr val="F58025"/>
          </a:solidFill>
          <a:ln w="762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5" name="Rectangle 45"/>
          <p:cNvSpPr>
            <a:spLocks noChangeArrowheads="1"/>
          </p:cNvSpPr>
          <p:nvPr/>
        </p:nvSpPr>
        <p:spPr bwMode="auto">
          <a:xfrm>
            <a:off x="7312025" y="530534"/>
            <a:ext cx="29232225" cy="570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2003425">
              <a:spcBef>
                <a:spcPct val="50000"/>
              </a:spcBef>
            </a:pPr>
            <a:r>
              <a:rPr lang="en-US" sz="9000" dirty="0">
                <a:latin typeface="Arial" panose="020B0604020202020204" pitchFamily="34" charset="0"/>
                <a:cs typeface="Arial" panose="020B0604020202020204" pitchFamily="34" charset="0"/>
              </a:rPr>
              <a:t>Full Poster Title </a:t>
            </a:r>
            <a:br>
              <a:rPr lang="en-US" sz="9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0" dirty="0">
                <a:latin typeface="Arial" panose="020B0604020202020204" pitchFamily="34" charset="0"/>
                <a:cs typeface="Arial" panose="020B0604020202020204" pitchFamily="34" charset="0"/>
              </a:rPr>
              <a:t>Goes Here</a:t>
            </a:r>
          </a:p>
          <a:p>
            <a:pPr algn="ctr" defTabSz="2003425">
              <a:spcBef>
                <a:spcPct val="50000"/>
              </a:spcBef>
            </a:pPr>
            <a:r>
              <a:rPr lang="en-US" sz="4600" dirty="0">
                <a:solidFill>
                  <a:srgbClr val="F58025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Author One, Degree, Author Two, Degree.</a:t>
            </a:r>
            <a:br>
              <a:rPr lang="en-US" sz="4600" dirty="0">
                <a:solidFill>
                  <a:srgbClr val="F58025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en-US" sz="4600" dirty="0">
                <a:solidFill>
                  <a:srgbClr val="F58025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Institution Name, Dept., City, State. </a:t>
            </a:r>
          </a:p>
          <a:p>
            <a:pPr algn="ctr" defTabSz="2003425"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Co-authorship should be given to collaborators such as a Statistician, who have made intellectual contribution in terms of writing, </a:t>
            </a:r>
            <a:br>
              <a:rPr lang="en-US" sz="28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research design, study implementation, and data analysis and interpretation. 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0" y="6540500"/>
            <a:ext cx="43891200" cy="1109663"/>
          </a:xfrm>
          <a:prstGeom prst="roundRect">
            <a:avLst/>
          </a:prstGeom>
          <a:solidFill>
            <a:srgbClr val="F58025"/>
          </a:solidFill>
          <a:ln w="762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786313" y="6661150"/>
            <a:ext cx="5211762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chemeClr val="bg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endParaRPr lang="en-US" sz="4800" dirty="0">
              <a:solidFill>
                <a:schemeClr val="bg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9300825" y="6661150"/>
            <a:ext cx="521017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chemeClr val="bg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sz="4800" dirty="0">
              <a:solidFill>
                <a:schemeClr val="bg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3888363" y="6661150"/>
            <a:ext cx="521017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chemeClr val="bg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77850" y="7907338"/>
            <a:ext cx="13584238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2003425">
              <a:spcBef>
                <a:spcPct val="50000"/>
              </a:spcBef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Abstract content goes here.</a:t>
            </a:r>
          </a:p>
        </p:txBody>
      </p:sp>
      <p:sp>
        <p:nvSpPr>
          <p:cNvPr id="55" name="Text Box 848"/>
          <p:cNvSpPr txBox="1">
            <a:spLocks noChangeArrowheads="1"/>
          </p:cNvSpPr>
          <p:nvPr/>
        </p:nvSpPr>
        <p:spPr bwMode="auto">
          <a:xfrm>
            <a:off x="615950" y="19363731"/>
            <a:ext cx="13592174" cy="756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00290" tIns="100145" rIns="200290" bIns="100145">
            <a:spAutoFit/>
          </a:bodyPr>
          <a:lstStyle/>
          <a:p>
            <a:pPr defTabSz="2003425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580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1</a:t>
            </a:r>
            <a:r>
              <a:rPr lang="en-US" sz="3600" b="1" dirty="0">
                <a:solidFill>
                  <a:srgbClr val="830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Discuss table one.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15950" y="18489613"/>
            <a:ext cx="1360805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2003425">
              <a:spcBef>
                <a:spcPct val="50000"/>
              </a:spcBef>
              <a:defRPr/>
            </a:pPr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or Methods content goes here.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3353375" y="22132925"/>
            <a:ext cx="610235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chemeClr val="bg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US" sz="4800" dirty="0">
              <a:solidFill>
                <a:schemeClr val="bg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29422725" y="23298150"/>
            <a:ext cx="14163675" cy="5238750"/>
          </a:xfrm>
          <a:prstGeom prst="roundRect">
            <a:avLst>
              <a:gd name="adj" fmla="val 9044"/>
            </a:avLst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5" name="Rounded Rectangle 84"/>
          <p:cNvSpPr/>
          <p:nvPr/>
        </p:nvSpPr>
        <p:spPr>
          <a:xfrm>
            <a:off x="29422725" y="30170438"/>
            <a:ext cx="14130338" cy="2271712"/>
          </a:xfrm>
          <a:prstGeom prst="roundRect">
            <a:avLst>
              <a:gd name="adj" fmla="val 12424"/>
            </a:avLst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6" name="Text Box 848"/>
          <p:cNvSpPr txBox="1">
            <a:spLocks noChangeArrowheads="1"/>
          </p:cNvSpPr>
          <p:nvPr/>
        </p:nvSpPr>
        <p:spPr bwMode="auto">
          <a:xfrm>
            <a:off x="15191581" y="9291917"/>
            <a:ext cx="13592175" cy="756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00290" tIns="100145" rIns="200290" bIns="100145">
            <a:spAutoFit/>
          </a:bodyPr>
          <a:lstStyle/>
          <a:p>
            <a:pPr defTabSz="2003425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580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2</a:t>
            </a:r>
            <a:r>
              <a:rPr lang="en-US" sz="2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Discuss table two.</a:t>
            </a:r>
          </a:p>
        </p:txBody>
      </p:sp>
      <p:sp>
        <p:nvSpPr>
          <p:cNvPr id="87" name="Rectangle 86"/>
          <p:cNvSpPr/>
          <p:nvPr/>
        </p:nvSpPr>
        <p:spPr>
          <a:xfrm>
            <a:off x="29748163" y="8135938"/>
            <a:ext cx="13592175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2003425">
              <a:spcBef>
                <a:spcPct val="50000"/>
              </a:spcBef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 content goes here.</a:t>
            </a:r>
          </a:p>
        </p:txBody>
      </p:sp>
      <p:sp>
        <p:nvSpPr>
          <p:cNvPr id="2104" name="TextBox 87"/>
          <p:cNvSpPr txBox="1">
            <a:spLocks noChangeArrowheads="1"/>
          </p:cNvSpPr>
          <p:nvPr/>
        </p:nvSpPr>
        <p:spPr bwMode="auto">
          <a:xfrm>
            <a:off x="29583063" y="23936325"/>
            <a:ext cx="136429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9875" indent="-269875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buFont typeface="Calibri" pitchFamily="34" charset="0"/>
              <a:buAutoNum type="arabicPeriod"/>
            </a:pPr>
            <a:r>
              <a:rPr lang="en-US" sz="2400" dirty="0">
                <a:latin typeface="Arial" panose="020B0604020202020204" pitchFamily="34" charset="0"/>
                <a:ea typeface="Arial Narrow" pitchFamily="34" charset="0"/>
                <a:cs typeface="Arial" panose="020B0604020202020204" pitchFamily="34" charset="0"/>
              </a:rPr>
              <a:t>List references here</a:t>
            </a:r>
          </a:p>
          <a:p>
            <a:pPr eaLnBrk="1" hangingPunct="1">
              <a:buFont typeface="Calibri" pitchFamily="34" charset="0"/>
              <a:buAutoNum type="arabicPeriod"/>
            </a:pPr>
            <a:r>
              <a:rPr lang="en-US" sz="2400" dirty="0">
                <a:latin typeface="Arial" panose="020B0604020202020204" pitchFamily="34" charset="0"/>
                <a:ea typeface="Arial Narrow" pitchFamily="34" charset="0"/>
                <a:cs typeface="Arial" panose="020B0604020202020204" pitchFamily="34" charset="0"/>
              </a:rPr>
              <a:t>List references here</a:t>
            </a:r>
          </a:p>
          <a:p>
            <a:pPr eaLnBrk="1" hangingPunct="1">
              <a:buFont typeface="Calibri" pitchFamily="34" charset="0"/>
              <a:buAutoNum type="arabicPeriod"/>
            </a:pPr>
            <a:r>
              <a:rPr lang="en-US" sz="2400" dirty="0">
                <a:latin typeface="Arial" panose="020B0604020202020204" pitchFamily="34" charset="0"/>
                <a:ea typeface="Arial Narrow" pitchFamily="34" charset="0"/>
                <a:cs typeface="Arial" panose="020B0604020202020204" pitchFamily="34" charset="0"/>
              </a:rPr>
              <a:t>List references here</a:t>
            </a:r>
          </a:p>
        </p:txBody>
      </p:sp>
      <p:sp>
        <p:nvSpPr>
          <p:cNvPr id="2105" name="TextBox 88"/>
          <p:cNvSpPr txBox="1">
            <a:spLocks noChangeArrowheads="1"/>
          </p:cNvSpPr>
          <p:nvPr/>
        </p:nvSpPr>
        <p:spPr bwMode="auto">
          <a:xfrm>
            <a:off x="29697363" y="30362525"/>
            <a:ext cx="13589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en-US" sz="2400" dirty="0">
                <a:latin typeface="Arial" panose="020B0604020202020204" pitchFamily="34" charset="0"/>
                <a:ea typeface="Arial Narrow" pitchFamily="34" charset="0"/>
                <a:cs typeface="Arial" panose="020B0604020202020204" pitchFamily="34" charset="0"/>
              </a:rPr>
              <a:t>Acknowledgement content and additional logos can be placed here.  </a:t>
            </a:r>
            <a:r>
              <a:rPr lang="en-US" sz="2400" b="1" dirty="0">
                <a:highlight>
                  <a:srgbClr val="FFFF00"/>
                </a:highlight>
                <a:latin typeface="Arial" panose="020B0604020202020204" pitchFamily="34" charset="0"/>
                <a:ea typeface="Arial Narrow" pitchFamily="34" charset="0"/>
                <a:cs typeface="Arial" panose="020B0604020202020204" pitchFamily="34" charset="0"/>
              </a:rPr>
              <a:t>NOTE acknowledgement content must include IRB, IACUC and/or IBC approval information [i.e., name of institutional review committee, protocol number AND approval date].</a:t>
            </a:r>
            <a:endParaRPr lang="en-US" sz="2400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3353375" y="28998863"/>
            <a:ext cx="610235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NeueLT Std" pitchFamily="34" charset="0"/>
                <a:cs typeface="Calibri"/>
              </a:rPr>
              <a:t>Acknowledgements</a:t>
            </a:r>
            <a:endParaRPr lang="en-US" sz="4800" dirty="0">
              <a:solidFill>
                <a:schemeClr val="bg1">
                  <a:lumMod val="40000"/>
                  <a:lumOff val="60000"/>
                </a:schemeClr>
              </a:solidFill>
              <a:latin typeface="HelveticaNeueLT Std" pitchFamily="34" charset="0"/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14855825" y="7797800"/>
            <a:ext cx="14173200" cy="24644350"/>
          </a:xfrm>
          <a:prstGeom prst="roundRect">
            <a:avLst>
              <a:gd name="adj" fmla="val 3117"/>
            </a:avLst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7" name="Rounded Rectangle 96"/>
          <p:cNvSpPr/>
          <p:nvPr/>
        </p:nvSpPr>
        <p:spPr>
          <a:xfrm>
            <a:off x="304800" y="7797800"/>
            <a:ext cx="14173200" cy="8951913"/>
          </a:xfrm>
          <a:prstGeom prst="roundRect">
            <a:avLst>
              <a:gd name="adj" fmla="val 3876"/>
            </a:avLst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8" name="Rounded Rectangle 97"/>
          <p:cNvSpPr/>
          <p:nvPr/>
        </p:nvSpPr>
        <p:spPr>
          <a:xfrm>
            <a:off x="304800" y="18383250"/>
            <a:ext cx="14173200" cy="14058900"/>
          </a:xfrm>
          <a:prstGeom prst="roundRect">
            <a:avLst>
              <a:gd name="adj" fmla="val 3389"/>
            </a:avLst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311150" y="17084674"/>
            <a:ext cx="14166849" cy="830997"/>
          </a:xfrm>
          <a:prstGeom prst="rect">
            <a:avLst/>
          </a:prstGeom>
          <a:solidFill>
            <a:srgbClr val="F58025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chemeClr val="bg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or Methods</a:t>
            </a:r>
            <a:endParaRPr lang="en-US" sz="4800" dirty="0">
              <a:solidFill>
                <a:schemeClr val="bg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 Box 849"/>
          <p:cNvSpPr txBox="1">
            <a:spLocks noChangeArrowheads="1"/>
          </p:cNvSpPr>
          <p:nvPr/>
        </p:nvSpPr>
        <p:spPr bwMode="auto">
          <a:xfrm>
            <a:off x="15392153" y="15759471"/>
            <a:ext cx="5476875" cy="131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0290" tIns="100145" rIns="200290" bIns="100145">
            <a:spAutoFit/>
          </a:bodyPr>
          <a:lstStyle/>
          <a:p>
            <a:pPr defTabSz="2003425">
              <a:defRPr/>
            </a:pPr>
            <a:r>
              <a:rPr lang="en-US" sz="3600" b="1" dirty="0">
                <a:solidFill>
                  <a:srgbClr val="F580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3</a:t>
            </a:r>
            <a:r>
              <a:rPr lang="en-US" sz="2800" b="1" dirty="0">
                <a:solidFill>
                  <a:srgbClr val="A300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 table three.</a:t>
            </a:r>
          </a:p>
          <a:p>
            <a:pPr defTabSz="2003425">
              <a:defRPr/>
            </a:pPr>
            <a:endParaRPr lang="en-US" sz="36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99" name="Text Box 849"/>
          <p:cNvSpPr txBox="1">
            <a:spLocks noChangeArrowheads="1"/>
          </p:cNvSpPr>
          <p:nvPr/>
        </p:nvSpPr>
        <p:spPr bwMode="auto">
          <a:xfrm>
            <a:off x="15191581" y="23298150"/>
            <a:ext cx="5476875" cy="131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0290" tIns="100145" rIns="200290" bIns="100145">
            <a:spAutoFit/>
          </a:bodyPr>
          <a:lstStyle/>
          <a:p>
            <a:pPr defTabSz="2003425">
              <a:defRPr/>
            </a:pPr>
            <a:r>
              <a:rPr lang="en-US" sz="3600" b="1" dirty="0">
                <a:solidFill>
                  <a:srgbClr val="F580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4</a:t>
            </a:r>
            <a:r>
              <a:rPr lang="en-US" sz="2800" b="1" dirty="0">
                <a:solidFill>
                  <a:srgbClr val="830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 table four.</a:t>
            </a:r>
          </a:p>
          <a:p>
            <a:pPr defTabSz="2003425">
              <a:defRPr/>
            </a:pPr>
            <a:endParaRPr lang="en-US" sz="36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115" name="Rectangle 9"/>
          <p:cNvSpPr>
            <a:spLocks noChangeArrowheads="1"/>
          </p:cNvSpPr>
          <p:nvPr/>
        </p:nvSpPr>
        <p:spPr bwMode="auto">
          <a:xfrm>
            <a:off x="0" y="0"/>
            <a:ext cx="438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2154" name="Rectangle 10"/>
          <p:cNvSpPr>
            <a:spLocks noChangeArrowheads="1"/>
          </p:cNvSpPr>
          <p:nvPr/>
        </p:nvSpPr>
        <p:spPr bwMode="auto">
          <a:xfrm>
            <a:off x="0" y="0"/>
            <a:ext cx="438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29406850" y="7797800"/>
            <a:ext cx="14173200" cy="13695363"/>
          </a:xfrm>
          <a:prstGeom prst="roundRect">
            <a:avLst>
              <a:gd name="adj" fmla="val 3574"/>
            </a:avLst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5191581" y="8288338"/>
            <a:ext cx="13592175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2003425">
              <a:spcBef>
                <a:spcPct val="50000"/>
              </a:spcBef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content goes here.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3FB9ED-C837-427C-8667-9209C831A0B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44106" y="654215"/>
            <a:ext cx="2871932" cy="47601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R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CORE.thmx</Template>
  <TotalTime>2277</TotalTime>
  <Words>168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Calibri</vt:lpstr>
      <vt:lpstr>Cambria</vt:lpstr>
      <vt:lpstr>HelveticaNeueLT Std</vt:lpstr>
      <vt:lpstr>Times</vt:lpstr>
      <vt:lpstr>Times New Roman</vt:lpstr>
      <vt:lpstr>CORE</vt:lpstr>
      <vt:lpstr>PowerPoint Presentation</vt:lpstr>
    </vt:vector>
  </TitlesOfParts>
  <Company>Edward Via College of Osteopathic Medicine (VCOM)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Multitasking Behaviors of Osteopathic Medical Students</dc:title>
  <dc:creator>Peggy Sattler;nbrown@carolinas.vcom.edu</dc:creator>
  <cp:keywords>ACOFP, Osteopathic, Healthcare, Medical, Students, Multitasking, Behaviors</cp:keywords>
  <cp:lastModifiedBy>Romano, Ray</cp:lastModifiedBy>
  <cp:revision>72</cp:revision>
  <cp:lastPrinted>2009-08-04T13:53:20Z</cp:lastPrinted>
  <dcterms:created xsi:type="dcterms:W3CDTF">2009-08-10T20:20:21Z</dcterms:created>
  <dcterms:modified xsi:type="dcterms:W3CDTF">2021-12-20T18:59:03Z</dcterms:modified>
  <cp:category>Osteopathic Medicine, Healthcare</cp:category>
</cp:coreProperties>
</file>