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sldIdLst>
    <p:sldId id="259" r:id="rId2"/>
  </p:sldIdLst>
  <p:sldSz cx="40233600" cy="301752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933" kern="1200">
        <a:solidFill>
          <a:schemeClr val="tx1"/>
        </a:solidFill>
        <a:latin typeface="Arial Black" pitchFamily="34" charset="0"/>
        <a:ea typeface="+mn-ea"/>
        <a:cs typeface="+mn-cs"/>
      </a:defRPr>
    </a:lvl1pPr>
    <a:lvl2pPr marL="419070" algn="l" rtl="0" fontAlgn="base">
      <a:spcBef>
        <a:spcPct val="0"/>
      </a:spcBef>
      <a:spcAft>
        <a:spcPct val="0"/>
      </a:spcAft>
      <a:defRPr sz="2933" kern="1200">
        <a:solidFill>
          <a:schemeClr val="tx1"/>
        </a:solidFill>
        <a:latin typeface="Arial Black" pitchFamily="34" charset="0"/>
        <a:ea typeface="+mn-ea"/>
        <a:cs typeface="+mn-cs"/>
      </a:defRPr>
    </a:lvl2pPr>
    <a:lvl3pPr marL="838139" algn="l" rtl="0" fontAlgn="base">
      <a:spcBef>
        <a:spcPct val="0"/>
      </a:spcBef>
      <a:spcAft>
        <a:spcPct val="0"/>
      </a:spcAft>
      <a:defRPr sz="2933" kern="1200">
        <a:solidFill>
          <a:schemeClr val="tx1"/>
        </a:solidFill>
        <a:latin typeface="Arial Black" pitchFamily="34" charset="0"/>
        <a:ea typeface="+mn-ea"/>
        <a:cs typeface="+mn-cs"/>
      </a:defRPr>
    </a:lvl3pPr>
    <a:lvl4pPr marL="1257209" algn="l" rtl="0" fontAlgn="base">
      <a:spcBef>
        <a:spcPct val="0"/>
      </a:spcBef>
      <a:spcAft>
        <a:spcPct val="0"/>
      </a:spcAft>
      <a:defRPr sz="2933" kern="1200">
        <a:solidFill>
          <a:schemeClr val="tx1"/>
        </a:solidFill>
        <a:latin typeface="Arial Black" pitchFamily="34" charset="0"/>
        <a:ea typeface="+mn-ea"/>
        <a:cs typeface="+mn-cs"/>
      </a:defRPr>
    </a:lvl4pPr>
    <a:lvl5pPr marL="1676278" algn="l" rtl="0" fontAlgn="base">
      <a:spcBef>
        <a:spcPct val="0"/>
      </a:spcBef>
      <a:spcAft>
        <a:spcPct val="0"/>
      </a:spcAft>
      <a:defRPr sz="2933" kern="1200">
        <a:solidFill>
          <a:schemeClr val="tx1"/>
        </a:solidFill>
        <a:latin typeface="Arial Black" pitchFamily="34" charset="0"/>
        <a:ea typeface="+mn-ea"/>
        <a:cs typeface="+mn-cs"/>
      </a:defRPr>
    </a:lvl5pPr>
    <a:lvl6pPr marL="2095348" algn="l" defTabSz="838139" rtl="0" eaLnBrk="1" latinLnBrk="0" hangingPunct="1">
      <a:defRPr sz="2933" kern="1200">
        <a:solidFill>
          <a:schemeClr val="tx1"/>
        </a:solidFill>
        <a:latin typeface="Arial Black" pitchFamily="34" charset="0"/>
        <a:ea typeface="+mn-ea"/>
        <a:cs typeface="+mn-cs"/>
      </a:defRPr>
    </a:lvl6pPr>
    <a:lvl7pPr marL="2514417" algn="l" defTabSz="838139" rtl="0" eaLnBrk="1" latinLnBrk="0" hangingPunct="1">
      <a:defRPr sz="2933" kern="1200">
        <a:solidFill>
          <a:schemeClr val="tx1"/>
        </a:solidFill>
        <a:latin typeface="Arial Black" pitchFamily="34" charset="0"/>
        <a:ea typeface="+mn-ea"/>
        <a:cs typeface="+mn-cs"/>
      </a:defRPr>
    </a:lvl7pPr>
    <a:lvl8pPr marL="2933487" algn="l" defTabSz="838139" rtl="0" eaLnBrk="1" latinLnBrk="0" hangingPunct="1">
      <a:defRPr sz="2933" kern="1200">
        <a:solidFill>
          <a:schemeClr val="tx1"/>
        </a:solidFill>
        <a:latin typeface="Arial Black" pitchFamily="34" charset="0"/>
        <a:ea typeface="+mn-ea"/>
        <a:cs typeface="+mn-cs"/>
      </a:defRPr>
    </a:lvl8pPr>
    <a:lvl9pPr marL="3352556" algn="l" defTabSz="838139" rtl="0" eaLnBrk="1" latinLnBrk="0" hangingPunct="1">
      <a:defRPr sz="2933" kern="1200">
        <a:solidFill>
          <a:schemeClr val="tx1"/>
        </a:solidFill>
        <a:latin typeface="Arial Black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76" userDrawn="1">
          <p15:clr>
            <a:srgbClr val="A4A3A4"/>
          </p15:clr>
        </p15:guide>
        <p15:guide id="2" pos="126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003F"/>
    <a:srgbClr val="A30046"/>
    <a:srgbClr val="382F25"/>
    <a:srgbClr val="663300"/>
    <a:srgbClr val="F58025"/>
    <a:srgbClr val="9ACC1B"/>
    <a:srgbClr val="FFFFFF"/>
    <a:srgbClr val="CCCC99"/>
    <a:srgbClr val="E0FF85"/>
    <a:srgbClr val="65AA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napToGrid="0">
      <p:cViewPr varScale="1">
        <p:scale>
          <a:sx n="37" d="100"/>
          <a:sy n="37" d="100"/>
        </p:scale>
        <p:origin x="2664" y="96"/>
      </p:cViewPr>
      <p:guideLst>
        <p:guide orient="horz" pos="10076"/>
        <p:guide pos="126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7271" y="9374452"/>
            <a:ext cx="34199059" cy="646694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4542" y="17098698"/>
            <a:ext cx="28164518" cy="7712604"/>
          </a:xfrm>
        </p:spPr>
        <p:txBody>
          <a:bodyPr/>
          <a:lstStyle>
            <a:lvl1pPr marL="0" indent="0" algn="ctr">
              <a:buNone/>
              <a:defRPr/>
            </a:lvl1pPr>
            <a:lvl2pPr marL="419115" indent="0" algn="ctr">
              <a:buNone/>
              <a:defRPr/>
            </a:lvl2pPr>
            <a:lvl3pPr marL="838230" indent="0" algn="ctr">
              <a:buNone/>
              <a:defRPr/>
            </a:lvl3pPr>
            <a:lvl4pPr marL="1257346" indent="0" algn="ctr">
              <a:buNone/>
              <a:defRPr/>
            </a:lvl4pPr>
            <a:lvl5pPr marL="1676461" indent="0" algn="ctr">
              <a:buNone/>
              <a:defRPr/>
            </a:lvl5pPr>
            <a:lvl6pPr marL="2095576" indent="0" algn="ctr">
              <a:buNone/>
              <a:defRPr/>
            </a:lvl6pPr>
            <a:lvl7pPr marL="2514691" indent="0" algn="ctr">
              <a:buNone/>
              <a:defRPr/>
            </a:lvl7pPr>
            <a:lvl8pPr marL="2933807" indent="0" algn="ctr">
              <a:buNone/>
              <a:defRPr/>
            </a:lvl8pPr>
            <a:lvl9pPr marL="335292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F64833-CF27-4AC0-BF03-5BDB58EE8A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177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371318-365E-41DB-942D-C5C46F8B66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542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8176" y="19390653"/>
            <a:ext cx="34199059" cy="5992548"/>
          </a:xfrm>
        </p:spPr>
        <p:txBody>
          <a:bodyPr anchor="t"/>
          <a:lstStyle>
            <a:lvl1pPr algn="l">
              <a:defRPr sz="3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78176" y="12789827"/>
            <a:ext cx="34199059" cy="6600825"/>
          </a:xfrm>
        </p:spPr>
        <p:txBody>
          <a:bodyPr anchor="b"/>
          <a:lstStyle>
            <a:lvl1pPr marL="0" indent="0">
              <a:buNone/>
              <a:defRPr sz="1833"/>
            </a:lvl1pPr>
            <a:lvl2pPr marL="419115" indent="0">
              <a:buNone/>
              <a:defRPr sz="1650"/>
            </a:lvl2pPr>
            <a:lvl3pPr marL="838230" indent="0">
              <a:buNone/>
              <a:defRPr sz="1467"/>
            </a:lvl3pPr>
            <a:lvl4pPr marL="1257346" indent="0">
              <a:buNone/>
              <a:defRPr sz="1283"/>
            </a:lvl4pPr>
            <a:lvl5pPr marL="1676461" indent="0">
              <a:buNone/>
              <a:defRPr sz="1283"/>
            </a:lvl5pPr>
            <a:lvl6pPr marL="2095576" indent="0">
              <a:buNone/>
              <a:defRPr sz="1283"/>
            </a:lvl6pPr>
            <a:lvl7pPr marL="2514691" indent="0">
              <a:buNone/>
              <a:defRPr sz="1283"/>
            </a:lvl7pPr>
            <a:lvl8pPr marL="2933807" indent="0">
              <a:buNone/>
              <a:defRPr sz="1283"/>
            </a:lvl8pPr>
            <a:lvl9pPr marL="3352922" indent="0">
              <a:buNone/>
              <a:defRPr sz="128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3899B2-790E-4338-8A60-4AEB70D81E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645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8519" y="8716699"/>
            <a:ext cx="17038411" cy="18105702"/>
          </a:xfrm>
        </p:spPr>
        <p:txBody>
          <a:bodyPr/>
          <a:lstStyle>
            <a:lvl1pPr>
              <a:defRPr sz="2567"/>
            </a:lvl1pPr>
            <a:lvl2pPr>
              <a:defRPr sz="2200"/>
            </a:lvl2pPr>
            <a:lvl3pPr>
              <a:defRPr sz="1833"/>
            </a:lvl3pPr>
            <a:lvl4pPr>
              <a:defRPr sz="1650"/>
            </a:lvl4pPr>
            <a:lvl5pPr>
              <a:defRPr sz="1650"/>
            </a:lvl5pPr>
            <a:lvl6pPr>
              <a:defRPr sz="1650"/>
            </a:lvl6pPr>
            <a:lvl7pPr>
              <a:defRPr sz="1650"/>
            </a:lvl7pPr>
            <a:lvl8pPr>
              <a:defRPr sz="1650"/>
            </a:lvl8pPr>
            <a:lvl9pPr>
              <a:defRPr sz="16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176671" y="8716699"/>
            <a:ext cx="17038411" cy="18105702"/>
          </a:xfrm>
        </p:spPr>
        <p:txBody>
          <a:bodyPr/>
          <a:lstStyle>
            <a:lvl1pPr>
              <a:defRPr sz="2567"/>
            </a:lvl1pPr>
            <a:lvl2pPr>
              <a:defRPr sz="2200"/>
            </a:lvl2pPr>
            <a:lvl3pPr>
              <a:defRPr sz="1833"/>
            </a:lvl3pPr>
            <a:lvl4pPr>
              <a:defRPr sz="1650"/>
            </a:lvl4pPr>
            <a:lvl5pPr>
              <a:defRPr sz="1650"/>
            </a:lvl5pPr>
            <a:lvl6pPr>
              <a:defRPr sz="1650"/>
            </a:lvl6pPr>
            <a:lvl7pPr>
              <a:defRPr sz="1650"/>
            </a:lvl7pPr>
            <a:lvl8pPr>
              <a:defRPr sz="1650"/>
            </a:lvl8pPr>
            <a:lvl9pPr>
              <a:defRPr sz="16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12E599-7679-4E39-9799-44ADF2D145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759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1930" y="1207823"/>
            <a:ext cx="36209741" cy="502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1930" y="6755078"/>
            <a:ext cx="17776825" cy="2814373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9115" indent="0">
              <a:buNone/>
              <a:defRPr sz="1833" b="1"/>
            </a:lvl2pPr>
            <a:lvl3pPr marL="838230" indent="0">
              <a:buNone/>
              <a:defRPr sz="1650" b="1"/>
            </a:lvl3pPr>
            <a:lvl4pPr marL="1257346" indent="0">
              <a:buNone/>
              <a:defRPr sz="1467" b="1"/>
            </a:lvl4pPr>
            <a:lvl5pPr marL="1676461" indent="0">
              <a:buNone/>
              <a:defRPr sz="1467" b="1"/>
            </a:lvl5pPr>
            <a:lvl6pPr marL="2095576" indent="0">
              <a:buNone/>
              <a:defRPr sz="1467" b="1"/>
            </a:lvl6pPr>
            <a:lvl7pPr marL="2514691" indent="0">
              <a:buNone/>
              <a:defRPr sz="1467" b="1"/>
            </a:lvl7pPr>
            <a:lvl8pPr marL="2933807" indent="0">
              <a:buNone/>
              <a:defRPr sz="1467" b="1"/>
            </a:lvl8pPr>
            <a:lvl9pPr marL="3352922" indent="0">
              <a:buNone/>
              <a:defRPr sz="14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11930" y="9569452"/>
            <a:ext cx="17776825" cy="17385374"/>
          </a:xfrm>
        </p:spPr>
        <p:txBody>
          <a:bodyPr/>
          <a:lstStyle>
            <a:lvl1pPr>
              <a:defRPr sz="2200"/>
            </a:lvl1pPr>
            <a:lvl2pPr>
              <a:defRPr sz="1833"/>
            </a:lvl2pPr>
            <a:lvl3pPr>
              <a:defRPr sz="1650"/>
            </a:lvl3pPr>
            <a:lvl4pPr>
              <a:defRPr sz="1467"/>
            </a:lvl4pPr>
            <a:lvl5pPr>
              <a:defRPr sz="1467"/>
            </a:lvl5pPr>
            <a:lvl6pPr>
              <a:defRPr sz="1467"/>
            </a:lvl6pPr>
            <a:lvl7pPr>
              <a:defRPr sz="1467"/>
            </a:lvl7pPr>
            <a:lvl8pPr>
              <a:defRPr sz="1467"/>
            </a:lvl8pPr>
            <a:lvl9pPr>
              <a:defRPr sz="14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0438609" y="6755078"/>
            <a:ext cx="17783062" cy="2814373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9115" indent="0">
              <a:buNone/>
              <a:defRPr sz="1833" b="1"/>
            </a:lvl2pPr>
            <a:lvl3pPr marL="838230" indent="0">
              <a:buNone/>
              <a:defRPr sz="1650" b="1"/>
            </a:lvl3pPr>
            <a:lvl4pPr marL="1257346" indent="0">
              <a:buNone/>
              <a:defRPr sz="1467" b="1"/>
            </a:lvl4pPr>
            <a:lvl5pPr marL="1676461" indent="0">
              <a:buNone/>
              <a:defRPr sz="1467" b="1"/>
            </a:lvl5pPr>
            <a:lvl6pPr marL="2095576" indent="0">
              <a:buNone/>
              <a:defRPr sz="1467" b="1"/>
            </a:lvl6pPr>
            <a:lvl7pPr marL="2514691" indent="0">
              <a:buNone/>
              <a:defRPr sz="1467" b="1"/>
            </a:lvl7pPr>
            <a:lvl8pPr marL="2933807" indent="0">
              <a:buNone/>
              <a:defRPr sz="1467" b="1"/>
            </a:lvl8pPr>
            <a:lvl9pPr marL="3352922" indent="0">
              <a:buNone/>
              <a:defRPr sz="14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438609" y="9569452"/>
            <a:ext cx="17783062" cy="17385374"/>
          </a:xfrm>
        </p:spPr>
        <p:txBody>
          <a:bodyPr/>
          <a:lstStyle>
            <a:lvl1pPr>
              <a:defRPr sz="2200"/>
            </a:lvl1pPr>
            <a:lvl2pPr>
              <a:defRPr sz="1833"/>
            </a:lvl2pPr>
            <a:lvl3pPr>
              <a:defRPr sz="1650"/>
            </a:lvl3pPr>
            <a:lvl4pPr>
              <a:defRPr sz="1467"/>
            </a:lvl4pPr>
            <a:lvl5pPr>
              <a:defRPr sz="1467"/>
            </a:lvl5pPr>
            <a:lvl6pPr>
              <a:defRPr sz="1467"/>
            </a:lvl6pPr>
            <a:lvl7pPr>
              <a:defRPr sz="1467"/>
            </a:lvl7pPr>
            <a:lvl8pPr>
              <a:defRPr sz="1467"/>
            </a:lvl8pPr>
            <a:lvl9pPr>
              <a:defRPr sz="14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A16971-987A-45A3-9F63-5E8A5BCA1D2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92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9B1BF-1B78-45AC-8D9A-E382A6822F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470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7B80D-4264-4791-8C25-5538E738A7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073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1930" y="1202002"/>
            <a:ext cx="13236575" cy="5112147"/>
          </a:xfrm>
        </p:spPr>
        <p:txBody>
          <a:bodyPr anchor="b"/>
          <a:lstStyle>
            <a:lvl1pPr algn="l">
              <a:defRPr sz="18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29971" y="1202002"/>
            <a:ext cx="22491700" cy="25752822"/>
          </a:xfrm>
        </p:spPr>
        <p:txBody>
          <a:bodyPr/>
          <a:lstStyle>
            <a:lvl1pPr>
              <a:defRPr sz="2933"/>
            </a:lvl1pPr>
            <a:lvl2pPr>
              <a:defRPr sz="2567"/>
            </a:lvl2pPr>
            <a:lvl3pPr>
              <a:defRPr sz="2200"/>
            </a:lvl3pPr>
            <a:lvl4pPr>
              <a:defRPr sz="1833"/>
            </a:lvl4pPr>
            <a:lvl5pPr>
              <a:defRPr sz="1833"/>
            </a:lvl5pPr>
            <a:lvl6pPr>
              <a:defRPr sz="1833"/>
            </a:lvl6pPr>
            <a:lvl7pPr>
              <a:defRPr sz="1833"/>
            </a:lvl7pPr>
            <a:lvl8pPr>
              <a:defRPr sz="1833"/>
            </a:lvl8pPr>
            <a:lvl9pPr>
              <a:defRPr sz="18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1930" y="6314149"/>
            <a:ext cx="13236575" cy="20640675"/>
          </a:xfrm>
        </p:spPr>
        <p:txBody>
          <a:bodyPr/>
          <a:lstStyle>
            <a:lvl1pPr marL="0" indent="0">
              <a:buNone/>
              <a:defRPr sz="1283"/>
            </a:lvl1pPr>
            <a:lvl2pPr marL="419115" indent="0">
              <a:buNone/>
              <a:defRPr sz="1100"/>
            </a:lvl2pPr>
            <a:lvl3pPr marL="838230" indent="0">
              <a:buNone/>
              <a:defRPr sz="917"/>
            </a:lvl3pPr>
            <a:lvl4pPr marL="1257346" indent="0">
              <a:buNone/>
              <a:defRPr sz="825"/>
            </a:lvl4pPr>
            <a:lvl5pPr marL="1676461" indent="0">
              <a:buNone/>
              <a:defRPr sz="825"/>
            </a:lvl5pPr>
            <a:lvl6pPr marL="2095576" indent="0">
              <a:buNone/>
              <a:defRPr sz="825"/>
            </a:lvl6pPr>
            <a:lvl7pPr marL="2514691" indent="0">
              <a:buNone/>
              <a:defRPr sz="825"/>
            </a:lvl7pPr>
            <a:lvl8pPr marL="2933807" indent="0">
              <a:buNone/>
              <a:defRPr sz="825"/>
            </a:lvl8pPr>
            <a:lvl9pPr marL="3352922" indent="0">
              <a:buNone/>
              <a:defRPr sz="8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953899-0517-4657-A2F7-123DDED4F9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42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85566" y="21122351"/>
            <a:ext cx="24140659" cy="2494227"/>
          </a:xfrm>
        </p:spPr>
        <p:txBody>
          <a:bodyPr anchor="b"/>
          <a:lstStyle>
            <a:lvl1pPr algn="l">
              <a:defRPr sz="18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885566" y="2696503"/>
            <a:ext cx="24140659" cy="18104246"/>
          </a:xfrm>
        </p:spPr>
        <p:txBody>
          <a:bodyPr/>
          <a:lstStyle>
            <a:lvl1pPr marL="0" indent="0">
              <a:buNone/>
              <a:defRPr sz="2933"/>
            </a:lvl1pPr>
            <a:lvl2pPr marL="419115" indent="0">
              <a:buNone/>
              <a:defRPr sz="2567"/>
            </a:lvl2pPr>
            <a:lvl3pPr marL="838230" indent="0">
              <a:buNone/>
              <a:defRPr sz="2200"/>
            </a:lvl3pPr>
            <a:lvl4pPr marL="1257346" indent="0">
              <a:buNone/>
              <a:defRPr sz="1833"/>
            </a:lvl4pPr>
            <a:lvl5pPr marL="1676461" indent="0">
              <a:buNone/>
              <a:defRPr sz="1833"/>
            </a:lvl5pPr>
            <a:lvl6pPr marL="2095576" indent="0">
              <a:buNone/>
              <a:defRPr sz="1833"/>
            </a:lvl6pPr>
            <a:lvl7pPr marL="2514691" indent="0">
              <a:buNone/>
              <a:defRPr sz="1833"/>
            </a:lvl7pPr>
            <a:lvl8pPr marL="2933807" indent="0">
              <a:buNone/>
              <a:defRPr sz="1833"/>
            </a:lvl8pPr>
            <a:lvl9pPr marL="3352922" indent="0">
              <a:buNone/>
              <a:defRPr sz="1833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85566" y="23616578"/>
            <a:ext cx="24140659" cy="3540521"/>
          </a:xfrm>
        </p:spPr>
        <p:txBody>
          <a:bodyPr/>
          <a:lstStyle>
            <a:lvl1pPr marL="0" indent="0">
              <a:buNone/>
              <a:defRPr sz="1283"/>
            </a:lvl1pPr>
            <a:lvl2pPr marL="419115" indent="0">
              <a:buNone/>
              <a:defRPr sz="1100"/>
            </a:lvl2pPr>
            <a:lvl3pPr marL="838230" indent="0">
              <a:buNone/>
              <a:defRPr sz="917"/>
            </a:lvl3pPr>
            <a:lvl4pPr marL="1257346" indent="0">
              <a:buNone/>
              <a:defRPr sz="825"/>
            </a:lvl4pPr>
            <a:lvl5pPr marL="1676461" indent="0">
              <a:buNone/>
              <a:defRPr sz="825"/>
            </a:lvl5pPr>
            <a:lvl6pPr marL="2095576" indent="0">
              <a:buNone/>
              <a:defRPr sz="825"/>
            </a:lvl6pPr>
            <a:lvl7pPr marL="2514691" indent="0">
              <a:buNone/>
              <a:defRPr sz="825"/>
            </a:lvl7pPr>
            <a:lvl8pPr marL="2933807" indent="0">
              <a:buNone/>
              <a:defRPr sz="825"/>
            </a:lvl8pPr>
            <a:lvl9pPr marL="3352922" indent="0">
              <a:buNone/>
              <a:defRPr sz="8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88D09-7227-4513-BA81-4A9E3691E1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058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A15B3-3F1F-4A36-AE5A-93AB3218B0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836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665942" y="2683404"/>
            <a:ext cx="8549141" cy="2413899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8519" y="2683404"/>
            <a:ext cx="25527681" cy="241389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07F953-C56F-4844-B188-14DF01CF5A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392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18102" y="2683404"/>
            <a:ext cx="34197396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8035" tIns="309017" rIns="618035" bIns="3090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18102" y="8716698"/>
            <a:ext cx="34197396" cy="18105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18035" tIns="309017" rIns="618035" bIns="3090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8102" y="27491796"/>
            <a:ext cx="8382000" cy="2014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18035" tIns="309017" rIns="618035" bIns="309017" numCol="1" anchor="t" anchorCtr="0" compatLnSpc="1">
            <a:prstTxWarp prst="textNoShape">
              <a:avLst/>
            </a:prstTxWarp>
          </a:bodyPr>
          <a:lstStyle>
            <a:lvl1pPr>
              <a:defRPr sz="8617">
                <a:latin typeface="Times New Roman" pitchFamily="-6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745898" y="27491796"/>
            <a:ext cx="12741804" cy="2014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18035" tIns="309017" rIns="618035" bIns="309017" numCol="1" anchor="t" anchorCtr="0" compatLnSpc="1">
            <a:prstTxWarp prst="textNoShape">
              <a:avLst/>
            </a:prstTxWarp>
          </a:bodyPr>
          <a:lstStyle>
            <a:lvl1pPr algn="ctr">
              <a:defRPr sz="8617">
                <a:latin typeface="Times New Roman" pitchFamily="-6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8833498" y="27491796"/>
            <a:ext cx="8382000" cy="2014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18035" tIns="309017" rIns="618035" bIns="309017" numCol="1" anchor="t" anchorCtr="0" compatLnSpc="1">
            <a:prstTxWarp prst="textNoShape">
              <a:avLst/>
            </a:prstTxWarp>
          </a:bodyPr>
          <a:lstStyle>
            <a:lvl1pPr algn="r">
              <a:defRPr sz="8617">
                <a:latin typeface="Times New Roman" pitchFamily="-60" charset="0"/>
              </a:defRPr>
            </a:lvl1pPr>
          </a:lstStyle>
          <a:p>
            <a:pPr>
              <a:defRPr/>
            </a:pPr>
            <a:fld id="{FC541EF1-4495-4B7F-9C7F-97547C8B82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5663877" rtl="0" eaLnBrk="0" fontAlgn="base" hangingPunct="0">
        <a:spcBef>
          <a:spcPct val="0"/>
        </a:spcBef>
        <a:spcAft>
          <a:spcPct val="0"/>
        </a:spcAft>
        <a:defRPr sz="6417">
          <a:solidFill>
            <a:srgbClr val="008000"/>
          </a:solidFill>
          <a:latin typeface="+mj-lt"/>
          <a:ea typeface="ＭＳ Ｐゴシック" pitchFamily="-60" charset="-128"/>
          <a:cs typeface="ＭＳ Ｐゴシック" pitchFamily="-60" charset="-128"/>
        </a:defRPr>
      </a:lvl1pPr>
      <a:lvl2pPr algn="l" defTabSz="5663877" rtl="0" eaLnBrk="0" fontAlgn="base" hangingPunct="0">
        <a:spcBef>
          <a:spcPct val="0"/>
        </a:spcBef>
        <a:spcAft>
          <a:spcPct val="0"/>
        </a:spcAft>
        <a:defRPr sz="6417">
          <a:solidFill>
            <a:srgbClr val="008000"/>
          </a:solidFill>
          <a:latin typeface="Calibri" pitchFamily="34" charset="0"/>
          <a:ea typeface="ＭＳ Ｐゴシック" pitchFamily="-60" charset="-128"/>
          <a:cs typeface="ＭＳ Ｐゴシック" pitchFamily="-60" charset="-128"/>
        </a:defRPr>
      </a:lvl2pPr>
      <a:lvl3pPr algn="l" defTabSz="5663877" rtl="0" eaLnBrk="0" fontAlgn="base" hangingPunct="0">
        <a:spcBef>
          <a:spcPct val="0"/>
        </a:spcBef>
        <a:spcAft>
          <a:spcPct val="0"/>
        </a:spcAft>
        <a:defRPr sz="6417">
          <a:solidFill>
            <a:srgbClr val="008000"/>
          </a:solidFill>
          <a:latin typeface="Calibri" pitchFamily="34" charset="0"/>
          <a:ea typeface="ＭＳ Ｐゴシック" pitchFamily="-60" charset="-128"/>
          <a:cs typeface="ＭＳ Ｐゴシック" pitchFamily="-60" charset="-128"/>
        </a:defRPr>
      </a:lvl3pPr>
      <a:lvl4pPr algn="l" defTabSz="5663877" rtl="0" eaLnBrk="0" fontAlgn="base" hangingPunct="0">
        <a:spcBef>
          <a:spcPct val="0"/>
        </a:spcBef>
        <a:spcAft>
          <a:spcPct val="0"/>
        </a:spcAft>
        <a:defRPr sz="6417">
          <a:solidFill>
            <a:srgbClr val="008000"/>
          </a:solidFill>
          <a:latin typeface="Calibri" pitchFamily="34" charset="0"/>
          <a:ea typeface="ＭＳ Ｐゴシック" pitchFamily="-60" charset="-128"/>
          <a:cs typeface="ＭＳ Ｐゴシック" pitchFamily="-60" charset="-128"/>
        </a:defRPr>
      </a:lvl4pPr>
      <a:lvl5pPr algn="l" defTabSz="5663877" rtl="0" eaLnBrk="0" fontAlgn="base" hangingPunct="0">
        <a:spcBef>
          <a:spcPct val="0"/>
        </a:spcBef>
        <a:spcAft>
          <a:spcPct val="0"/>
        </a:spcAft>
        <a:defRPr sz="6417">
          <a:solidFill>
            <a:srgbClr val="008000"/>
          </a:solidFill>
          <a:latin typeface="Calibri" pitchFamily="34" charset="0"/>
          <a:ea typeface="ＭＳ Ｐゴシック" pitchFamily="-60" charset="-128"/>
          <a:cs typeface="ＭＳ Ｐゴシック" pitchFamily="-60" charset="-128"/>
        </a:defRPr>
      </a:lvl5pPr>
      <a:lvl6pPr marL="419115" algn="l" defTabSz="5663877" rtl="0" eaLnBrk="1" fontAlgn="base" hangingPunct="1">
        <a:spcBef>
          <a:spcPct val="0"/>
        </a:spcBef>
        <a:spcAft>
          <a:spcPct val="0"/>
        </a:spcAft>
        <a:defRPr sz="6417">
          <a:solidFill>
            <a:srgbClr val="008000"/>
          </a:solidFill>
          <a:latin typeface="Arial Black" pitchFamily="68" charset="0"/>
        </a:defRPr>
      </a:lvl6pPr>
      <a:lvl7pPr marL="838230" algn="l" defTabSz="5663877" rtl="0" eaLnBrk="1" fontAlgn="base" hangingPunct="1">
        <a:spcBef>
          <a:spcPct val="0"/>
        </a:spcBef>
        <a:spcAft>
          <a:spcPct val="0"/>
        </a:spcAft>
        <a:defRPr sz="6417">
          <a:solidFill>
            <a:srgbClr val="008000"/>
          </a:solidFill>
          <a:latin typeface="Arial Black" pitchFamily="68" charset="0"/>
        </a:defRPr>
      </a:lvl7pPr>
      <a:lvl8pPr marL="1257346" algn="l" defTabSz="5663877" rtl="0" eaLnBrk="1" fontAlgn="base" hangingPunct="1">
        <a:spcBef>
          <a:spcPct val="0"/>
        </a:spcBef>
        <a:spcAft>
          <a:spcPct val="0"/>
        </a:spcAft>
        <a:defRPr sz="6417">
          <a:solidFill>
            <a:srgbClr val="008000"/>
          </a:solidFill>
          <a:latin typeface="Arial Black" pitchFamily="68" charset="0"/>
        </a:defRPr>
      </a:lvl8pPr>
      <a:lvl9pPr marL="1676461" algn="l" defTabSz="5663877" rtl="0" eaLnBrk="1" fontAlgn="base" hangingPunct="1">
        <a:spcBef>
          <a:spcPct val="0"/>
        </a:spcBef>
        <a:spcAft>
          <a:spcPct val="0"/>
        </a:spcAft>
        <a:defRPr sz="6417">
          <a:solidFill>
            <a:srgbClr val="008000"/>
          </a:solidFill>
          <a:latin typeface="Arial Black" pitchFamily="68" charset="0"/>
        </a:defRPr>
      </a:lvl9pPr>
    </p:titleStyle>
    <p:bodyStyle>
      <a:lvl1pPr marL="2126137" indent="-2126137" algn="l" defTabSz="5663877" rtl="0" eaLnBrk="0" fontAlgn="base" hangingPunct="0">
        <a:spcBef>
          <a:spcPct val="20000"/>
        </a:spcBef>
        <a:spcAft>
          <a:spcPct val="0"/>
        </a:spcAft>
        <a:buChar char="•"/>
        <a:defRPr sz="4859">
          <a:solidFill>
            <a:srgbClr val="008000"/>
          </a:solidFill>
          <a:latin typeface="+mn-lt"/>
          <a:ea typeface="ＭＳ Ｐゴシック" pitchFamily="-60" charset="-128"/>
          <a:cs typeface="ＭＳ Ｐゴシック" pitchFamily="-60" charset="-128"/>
        </a:defRPr>
      </a:lvl1pPr>
      <a:lvl2pPr marL="3770582" indent="-937188" algn="l" defTabSz="5663877" rtl="0" eaLnBrk="0" fontAlgn="base" hangingPunct="0">
        <a:spcBef>
          <a:spcPct val="20000"/>
        </a:spcBef>
        <a:spcAft>
          <a:spcPct val="0"/>
        </a:spcAft>
        <a:buFont typeface="Times" pitchFamily="18" charset="0"/>
        <a:buChar char="•"/>
        <a:defRPr sz="3208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2pPr>
      <a:lvl3pPr marL="7082757" indent="-1418880" algn="l" defTabSz="5663877" rtl="0" eaLnBrk="0" fontAlgn="base" hangingPunct="0">
        <a:spcBef>
          <a:spcPct val="20000"/>
        </a:spcBef>
        <a:spcAft>
          <a:spcPct val="0"/>
        </a:spcAft>
        <a:buChar char="•"/>
        <a:defRPr sz="14851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3pPr>
      <a:lvl4pPr marL="9913240" indent="-1414514" algn="l" defTabSz="5663877" rtl="0" eaLnBrk="0" fontAlgn="base" hangingPunct="0">
        <a:spcBef>
          <a:spcPct val="20000"/>
        </a:spcBef>
        <a:spcAft>
          <a:spcPct val="0"/>
        </a:spcAft>
        <a:buChar char="–"/>
        <a:defRPr sz="12467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4pPr>
      <a:lvl5pPr marL="12746634" indent="-1414514" algn="l" defTabSz="5663877" rtl="0" eaLnBrk="0" fontAlgn="base" hangingPunct="0">
        <a:spcBef>
          <a:spcPct val="20000"/>
        </a:spcBef>
        <a:spcAft>
          <a:spcPct val="0"/>
        </a:spcAft>
        <a:buChar char="»"/>
        <a:defRPr sz="12467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5pPr>
      <a:lvl6pPr marL="13165749" indent="-1414514" algn="l" defTabSz="5663877" rtl="0" eaLnBrk="1" fontAlgn="base" hangingPunct="1">
        <a:spcBef>
          <a:spcPct val="20000"/>
        </a:spcBef>
        <a:spcAft>
          <a:spcPct val="0"/>
        </a:spcAft>
        <a:buChar char="»"/>
        <a:defRPr sz="12467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6pPr>
      <a:lvl7pPr marL="13584864" indent="-1414514" algn="l" defTabSz="5663877" rtl="0" eaLnBrk="1" fontAlgn="base" hangingPunct="1">
        <a:spcBef>
          <a:spcPct val="20000"/>
        </a:spcBef>
        <a:spcAft>
          <a:spcPct val="0"/>
        </a:spcAft>
        <a:buChar char="»"/>
        <a:defRPr sz="12467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7pPr>
      <a:lvl8pPr marL="14003979" indent="-1414514" algn="l" defTabSz="5663877" rtl="0" eaLnBrk="1" fontAlgn="base" hangingPunct="1">
        <a:spcBef>
          <a:spcPct val="20000"/>
        </a:spcBef>
        <a:spcAft>
          <a:spcPct val="0"/>
        </a:spcAft>
        <a:buChar char="»"/>
        <a:defRPr sz="12467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8pPr>
      <a:lvl9pPr marL="14423095" indent="-1414514" algn="l" defTabSz="5663877" rtl="0" eaLnBrk="1" fontAlgn="base" hangingPunct="1">
        <a:spcBef>
          <a:spcPct val="20000"/>
        </a:spcBef>
        <a:spcAft>
          <a:spcPct val="0"/>
        </a:spcAft>
        <a:buChar char="»"/>
        <a:defRPr sz="12467">
          <a:solidFill>
            <a:schemeClr val="tx1"/>
          </a:solidFill>
          <a:latin typeface="Times New Roman" pitchFamily="68" charset="0"/>
          <a:ea typeface="ＭＳ Ｐゴシック" pitchFamily="68" charset="-128"/>
        </a:defRPr>
      </a:lvl9pPr>
    </p:bodyStyle>
    <p:otherStyle>
      <a:defPPr>
        <a:defRPr lang="en-US"/>
      </a:defPPr>
      <a:lvl1pPr marL="0" algn="l" defTabSz="419115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419115" algn="l" defTabSz="419115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2pPr>
      <a:lvl3pPr marL="838230" algn="l" defTabSz="419115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3pPr>
      <a:lvl4pPr marL="1257346" algn="l" defTabSz="419115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4pPr>
      <a:lvl5pPr marL="1676461" algn="l" defTabSz="419115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095576" algn="l" defTabSz="419115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514691" algn="l" defTabSz="419115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7pPr>
      <a:lvl8pPr marL="2933807" algn="l" defTabSz="419115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8pPr>
      <a:lvl9pPr marL="3352922" algn="l" defTabSz="419115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00"/>
          <p:cNvSpPr/>
          <p:nvPr/>
        </p:nvSpPr>
        <p:spPr>
          <a:xfrm>
            <a:off x="26978108" y="20167733"/>
            <a:ext cx="12976092" cy="942975"/>
          </a:xfrm>
          <a:prstGeom prst="roundRect">
            <a:avLst/>
          </a:prstGeom>
          <a:solidFill>
            <a:srgbClr val="83003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689" dirty="0"/>
          </a:p>
        </p:txBody>
      </p:sp>
      <p:sp>
        <p:nvSpPr>
          <p:cNvPr id="100" name="Rounded Rectangle 99"/>
          <p:cNvSpPr/>
          <p:nvPr/>
        </p:nvSpPr>
        <p:spPr>
          <a:xfrm>
            <a:off x="26962100" y="26492068"/>
            <a:ext cx="12992100" cy="942975"/>
          </a:xfrm>
          <a:prstGeom prst="roundRect">
            <a:avLst/>
          </a:prstGeom>
          <a:solidFill>
            <a:srgbClr val="83003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689" dirty="0"/>
          </a:p>
        </p:txBody>
      </p:sp>
      <p:sp>
        <p:nvSpPr>
          <p:cNvPr id="2055" name="Rectangle 45"/>
          <p:cNvSpPr>
            <a:spLocks noChangeArrowheads="1"/>
          </p:cNvSpPr>
          <p:nvPr/>
        </p:nvSpPr>
        <p:spPr bwMode="auto">
          <a:xfrm>
            <a:off x="6702690" y="486323"/>
            <a:ext cx="26796206" cy="524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836540">
              <a:spcBef>
                <a:spcPct val="50000"/>
              </a:spcBef>
            </a:pPr>
            <a:r>
              <a:rPr lang="en-US" sz="8250" dirty="0">
                <a:latin typeface="Arial" panose="020B0604020202020204" pitchFamily="34" charset="0"/>
                <a:cs typeface="Arial" panose="020B0604020202020204" pitchFamily="34" charset="0"/>
              </a:rPr>
              <a:t>Full Poster Title </a:t>
            </a:r>
            <a:br>
              <a:rPr lang="en-US" sz="82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250" dirty="0">
                <a:latin typeface="Arial" panose="020B0604020202020204" pitchFamily="34" charset="0"/>
                <a:cs typeface="Arial" panose="020B0604020202020204" pitchFamily="34" charset="0"/>
              </a:rPr>
              <a:t>Goes Here</a:t>
            </a:r>
          </a:p>
          <a:p>
            <a:pPr algn="ctr" defTabSz="1836540">
              <a:spcBef>
                <a:spcPct val="50000"/>
              </a:spcBef>
            </a:pPr>
            <a:r>
              <a:rPr lang="en-US" sz="4217" dirty="0">
                <a:solidFill>
                  <a:srgbClr val="83003F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Author One, Degree, Author Two, Degree.</a:t>
            </a:r>
            <a:br>
              <a:rPr lang="en-US" sz="4217" dirty="0">
                <a:solidFill>
                  <a:srgbClr val="83003F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en-US" sz="4217" dirty="0">
                <a:solidFill>
                  <a:srgbClr val="83003F"/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Institution Name, Dept., City, State. </a:t>
            </a:r>
          </a:p>
          <a:p>
            <a:pPr algn="ctr" defTabSz="1836540">
              <a:spcBef>
                <a:spcPct val="50000"/>
              </a:spcBef>
            </a:pPr>
            <a:r>
              <a:rPr lang="en-US" sz="2567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Co-authorship should be given to collaborators such as a Statistician, who have made intellectual contribution in terms of writing, </a:t>
            </a:r>
            <a:br>
              <a:rPr lang="en-US" sz="2567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</a:br>
            <a:r>
              <a:rPr lang="en-US" sz="2567" dirty="0"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research design, study implementation, and data analysis and interpretation. 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0" y="5995459"/>
            <a:ext cx="40233600" cy="1017191"/>
          </a:xfrm>
          <a:prstGeom prst="roundRect">
            <a:avLst/>
          </a:prstGeom>
          <a:solidFill>
            <a:srgbClr val="83003F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689" dirty="0"/>
          </a:p>
        </p:txBody>
      </p:sp>
      <p:sp>
        <p:nvSpPr>
          <p:cNvPr id="50" name="TextBox 49"/>
          <p:cNvSpPr txBox="1"/>
          <p:nvPr/>
        </p:nvSpPr>
        <p:spPr>
          <a:xfrm>
            <a:off x="4387453" y="6106055"/>
            <a:ext cx="4777449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Abstract</a:t>
            </a:r>
            <a:endParaRPr lang="en-US" sz="4400" dirty="0">
              <a:solidFill>
                <a:schemeClr val="bg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7692423" y="6106055"/>
            <a:ext cx="4775994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en-US" sz="4400" dirty="0">
              <a:solidFill>
                <a:schemeClr val="bg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1064333" y="6106055"/>
            <a:ext cx="4775994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29696" y="7248393"/>
            <a:ext cx="12452218" cy="506164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1836540">
              <a:spcBef>
                <a:spcPct val="50000"/>
              </a:spcBef>
              <a:defRPr/>
            </a:pPr>
            <a:r>
              <a:rPr lang="en-US" sz="2689" dirty="0">
                <a:latin typeface="Arial" panose="020B0604020202020204" pitchFamily="34" charset="0"/>
                <a:cs typeface="Arial" panose="020B0604020202020204" pitchFamily="34" charset="0"/>
              </a:rPr>
              <a:t>Abstract content goes here.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64621" y="16948812"/>
            <a:ext cx="12474046" cy="515526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1836540">
              <a:spcBef>
                <a:spcPct val="50000"/>
              </a:spcBef>
              <a:defRPr/>
            </a:pPr>
            <a:r>
              <a:rPr lang="en-US" sz="275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or Methods content goes here.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0573927" y="20288515"/>
            <a:ext cx="5593821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lang="en-US" sz="4400" dirty="0">
              <a:solidFill>
                <a:schemeClr val="bg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Rounded Rectangle 75"/>
          <p:cNvSpPr/>
          <p:nvPr/>
        </p:nvSpPr>
        <p:spPr>
          <a:xfrm>
            <a:off x="26970832" y="21356637"/>
            <a:ext cx="12983369" cy="4802188"/>
          </a:xfrm>
          <a:prstGeom prst="roundRect">
            <a:avLst>
              <a:gd name="adj" fmla="val 9044"/>
            </a:avLst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689" dirty="0"/>
          </a:p>
        </p:txBody>
      </p:sp>
      <p:sp>
        <p:nvSpPr>
          <p:cNvPr id="85" name="Rounded Rectangle 84"/>
          <p:cNvSpPr/>
          <p:nvPr/>
        </p:nvSpPr>
        <p:spPr>
          <a:xfrm>
            <a:off x="26970831" y="27656235"/>
            <a:ext cx="12952810" cy="2082403"/>
          </a:xfrm>
          <a:prstGeom prst="roundRect">
            <a:avLst>
              <a:gd name="adj" fmla="val 12424"/>
            </a:avLst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689" dirty="0"/>
          </a:p>
        </p:txBody>
      </p:sp>
      <p:sp>
        <p:nvSpPr>
          <p:cNvPr id="87" name="Rectangle 86"/>
          <p:cNvSpPr/>
          <p:nvPr/>
        </p:nvSpPr>
        <p:spPr>
          <a:xfrm>
            <a:off x="27269150" y="7457943"/>
            <a:ext cx="12459494" cy="506164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1836540">
              <a:spcBef>
                <a:spcPct val="50000"/>
              </a:spcBef>
              <a:defRPr/>
            </a:pPr>
            <a:r>
              <a:rPr lang="en-US" sz="2689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 content goes here.</a:t>
            </a:r>
          </a:p>
        </p:txBody>
      </p:sp>
      <p:sp>
        <p:nvSpPr>
          <p:cNvPr id="2104" name="TextBox 87"/>
          <p:cNvSpPr txBox="1">
            <a:spLocks noChangeArrowheads="1"/>
          </p:cNvSpPr>
          <p:nvPr/>
        </p:nvSpPr>
        <p:spPr bwMode="auto">
          <a:xfrm>
            <a:off x="27117808" y="21941631"/>
            <a:ext cx="1250606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9875" indent="-269875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9pPr>
          </a:lstStyle>
          <a:p>
            <a:pPr eaLnBrk="1" hangingPunct="1">
              <a:buFont typeface="Calibri" pitchFamily="34" charset="0"/>
              <a:buAutoNum type="arabicPeriod"/>
            </a:pPr>
            <a:r>
              <a:rPr lang="en-US" sz="2200" dirty="0">
                <a:latin typeface="Arial" panose="020B0604020202020204" pitchFamily="34" charset="0"/>
                <a:ea typeface="Arial Narrow" pitchFamily="34" charset="0"/>
                <a:cs typeface="Arial" panose="020B0604020202020204" pitchFamily="34" charset="0"/>
              </a:rPr>
              <a:t>List references here</a:t>
            </a:r>
          </a:p>
          <a:p>
            <a:pPr eaLnBrk="1" hangingPunct="1">
              <a:buFont typeface="Calibri" pitchFamily="34" charset="0"/>
              <a:buAutoNum type="arabicPeriod"/>
            </a:pPr>
            <a:r>
              <a:rPr lang="en-US" sz="2200" dirty="0">
                <a:latin typeface="Arial" panose="020B0604020202020204" pitchFamily="34" charset="0"/>
                <a:ea typeface="Arial Narrow" pitchFamily="34" charset="0"/>
                <a:cs typeface="Arial" panose="020B0604020202020204" pitchFamily="34" charset="0"/>
              </a:rPr>
              <a:t>List references here</a:t>
            </a:r>
          </a:p>
          <a:p>
            <a:pPr eaLnBrk="1" hangingPunct="1">
              <a:buFont typeface="Calibri" pitchFamily="34" charset="0"/>
              <a:buAutoNum type="arabicPeriod"/>
            </a:pPr>
            <a:r>
              <a:rPr lang="en-US" sz="2200" dirty="0">
                <a:latin typeface="Arial" panose="020B0604020202020204" pitchFamily="34" charset="0"/>
                <a:ea typeface="Arial Narrow" pitchFamily="34" charset="0"/>
                <a:cs typeface="Arial" panose="020B0604020202020204" pitchFamily="34" charset="0"/>
              </a:rPr>
              <a:t>List references here</a:t>
            </a:r>
          </a:p>
        </p:txBody>
      </p:sp>
      <p:sp>
        <p:nvSpPr>
          <p:cNvPr id="2105" name="TextBox 88"/>
          <p:cNvSpPr txBox="1">
            <a:spLocks noChangeArrowheads="1"/>
          </p:cNvSpPr>
          <p:nvPr/>
        </p:nvSpPr>
        <p:spPr bwMode="auto">
          <a:xfrm>
            <a:off x="27222583" y="27832315"/>
            <a:ext cx="12456583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 Black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 Black" pitchFamily="34" charset="0"/>
              </a:defRPr>
            </a:lvl9pPr>
          </a:lstStyle>
          <a:p>
            <a:pPr eaLnBrk="1" hangingPunct="1"/>
            <a:r>
              <a:rPr lang="en-US" sz="2200" dirty="0">
                <a:latin typeface="Arial" panose="020B0604020202020204" pitchFamily="34" charset="0"/>
                <a:ea typeface="Arial Narrow" pitchFamily="34" charset="0"/>
                <a:cs typeface="Arial" panose="020B0604020202020204" pitchFamily="34" charset="0"/>
              </a:rPr>
              <a:t>Acknowledgement content and additional logos can be placed here.  </a:t>
            </a:r>
            <a:r>
              <a:rPr lang="en-US" sz="2200" b="1" dirty="0">
                <a:highlight>
                  <a:srgbClr val="FFFF00"/>
                </a:highlight>
                <a:latin typeface="Arial" panose="020B0604020202020204" pitchFamily="34" charset="0"/>
                <a:ea typeface="Arial Narrow" pitchFamily="34" charset="0"/>
                <a:cs typeface="Arial" panose="020B0604020202020204" pitchFamily="34" charset="0"/>
              </a:rPr>
              <a:t>NOTE acknowledgement content must include IRB, IACUC and/or IBC approval information [i.e., name of institutional review committee, protocol number AND approval date].</a:t>
            </a:r>
            <a:endParaRPr lang="en-US" sz="2200" b="1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0573927" y="26582292"/>
            <a:ext cx="5593821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HelveticaNeueLT Std" pitchFamily="34" charset="0"/>
                <a:cs typeface="Calibri"/>
              </a:rPr>
              <a:t>Acknowledgements</a:t>
            </a:r>
            <a:endParaRPr lang="en-US" sz="4400" dirty="0">
              <a:solidFill>
                <a:schemeClr val="bg1">
                  <a:lumMod val="40000"/>
                  <a:lumOff val="60000"/>
                </a:schemeClr>
              </a:solidFill>
              <a:latin typeface="HelveticaNeueLT Std" pitchFamily="34" charset="0"/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13617840" y="7147983"/>
            <a:ext cx="12992100" cy="22590654"/>
          </a:xfrm>
          <a:prstGeom prst="roundRect">
            <a:avLst>
              <a:gd name="adj" fmla="val 3117"/>
            </a:avLst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689" dirty="0"/>
          </a:p>
        </p:txBody>
      </p:sp>
      <p:sp>
        <p:nvSpPr>
          <p:cNvPr id="97" name="Rounded Rectangle 96"/>
          <p:cNvSpPr/>
          <p:nvPr/>
        </p:nvSpPr>
        <p:spPr>
          <a:xfrm>
            <a:off x="279400" y="7147984"/>
            <a:ext cx="12992100" cy="8205920"/>
          </a:xfrm>
          <a:prstGeom prst="roundRect">
            <a:avLst>
              <a:gd name="adj" fmla="val 3876"/>
            </a:avLst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689" dirty="0"/>
          </a:p>
        </p:txBody>
      </p:sp>
      <p:sp>
        <p:nvSpPr>
          <p:cNvPr id="98" name="Rounded Rectangle 97"/>
          <p:cNvSpPr/>
          <p:nvPr/>
        </p:nvSpPr>
        <p:spPr>
          <a:xfrm>
            <a:off x="279400" y="16851313"/>
            <a:ext cx="12992100" cy="12887325"/>
          </a:xfrm>
          <a:prstGeom prst="roundRect">
            <a:avLst>
              <a:gd name="adj" fmla="val 3389"/>
            </a:avLst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689" dirty="0"/>
          </a:p>
        </p:txBody>
      </p:sp>
      <p:sp>
        <p:nvSpPr>
          <p:cNvPr id="82" name="TextBox 81"/>
          <p:cNvSpPr txBox="1"/>
          <p:nvPr/>
        </p:nvSpPr>
        <p:spPr>
          <a:xfrm>
            <a:off x="285221" y="15660952"/>
            <a:ext cx="12986278" cy="769441"/>
          </a:xfrm>
          <a:prstGeom prst="rect">
            <a:avLst/>
          </a:prstGeom>
          <a:solidFill>
            <a:srgbClr val="83003F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chemeClr val="bg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or Methods</a:t>
            </a:r>
            <a:endParaRPr lang="en-US" sz="4400" dirty="0">
              <a:solidFill>
                <a:schemeClr val="bg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15" name="Rectangle 9"/>
          <p:cNvSpPr>
            <a:spLocks noChangeArrowheads="1"/>
          </p:cNvSpPr>
          <p:nvPr/>
        </p:nvSpPr>
        <p:spPr bwMode="auto">
          <a:xfrm>
            <a:off x="0" y="36426"/>
            <a:ext cx="184731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sz="1650">
              <a:latin typeface="Arial" charset="0"/>
              <a:cs typeface="Arial" charset="0"/>
            </a:endParaRPr>
          </a:p>
        </p:txBody>
      </p:sp>
      <p:sp>
        <p:nvSpPr>
          <p:cNvPr id="2154" name="Rectangle 10"/>
          <p:cNvSpPr>
            <a:spLocks noChangeArrowheads="1"/>
          </p:cNvSpPr>
          <p:nvPr/>
        </p:nvSpPr>
        <p:spPr bwMode="auto">
          <a:xfrm>
            <a:off x="0" y="36426"/>
            <a:ext cx="184731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sz="1650">
              <a:latin typeface="Arial" charset="0"/>
              <a:cs typeface="Arial" charset="0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26956279" y="7147984"/>
            <a:ext cx="12992100" cy="12554083"/>
          </a:xfrm>
          <a:prstGeom prst="roundRect">
            <a:avLst>
              <a:gd name="adj" fmla="val 3574"/>
            </a:avLst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689" dirty="0"/>
          </a:p>
        </p:txBody>
      </p:sp>
      <p:sp>
        <p:nvSpPr>
          <p:cNvPr id="48" name="Rectangle 47"/>
          <p:cNvSpPr/>
          <p:nvPr/>
        </p:nvSpPr>
        <p:spPr>
          <a:xfrm>
            <a:off x="13925616" y="7597643"/>
            <a:ext cx="12459494" cy="506164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1836540">
              <a:spcBef>
                <a:spcPct val="50000"/>
              </a:spcBef>
              <a:defRPr/>
            </a:pPr>
            <a:r>
              <a:rPr lang="en-US" sz="2689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content goes here.</a:t>
            </a:r>
          </a:p>
        </p:txBody>
      </p:sp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A3FB9ED-C837-427C-8667-9209C831A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097" y="516599"/>
            <a:ext cx="2632604" cy="452962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9494DED-A724-D7A9-0313-09C8D60D3EA5}"/>
              </a:ext>
            </a:extLst>
          </p:cNvPr>
          <p:cNvSpPr txBox="1"/>
          <p:nvPr/>
        </p:nvSpPr>
        <p:spPr>
          <a:xfrm>
            <a:off x="37356943" y="4835467"/>
            <a:ext cx="2194560" cy="995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Abstract Number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2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CORE.thmx</Template>
  <TotalTime>2277</TotalTime>
  <Words>142</Words>
  <Application>Microsoft Office PowerPoint</Application>
  <PresentationFormat>Custom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Arial Black</vt:lpstr>
      <vt:lpstr>Calibri</vt:lpstr>
      <vt:lpstr>Cambria</vt:lpstr>
      <vt:lpstr>HelveticaNeueLT Std</vt:lpstr>
      <vt:lpstr>Times</vt:lpstr>
      <vt:lpstr>Times New Roman</vt:lpstr>
      <vt:lpstr>CORE</vt:lpstr>
      <vt:lpstr>PowerPoint Presentation</vt:lpstr>
    </vt:vector>
  </TitlesOfParts>
  <Company>Edward Via College of Osteopathic Medicine (VCOM)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Multitasking Behaviors of Osteopathic Medical Students</dc:title>
  <dc:creator>Peggy Sattler;nbrown@carolinas.vcom.edu</dc:creator>
  <cp:keywords>ACOFP, Osteopathic, Healthcare, Medical, Students, Multitasking, Behaviors</cp:keywords>
  <cp:lastModifiedBy>Farrar, Alyson</cp:lastModifiedBy>
  <cp:revision>72</cp:revision>
  <cp:lastPrinted>2009-08-04T13:53:20Z</cp:lastPrinted>
  <dcterms:created xsi:type="dcterms:W3CDTF">2009-08-10T20:20:21Z</dcterms:created>
  <dcterms:modified xsi:type="dcterms:W3CDTF">2026-10-31T20:14:08Z</dcterms:modified>
  <cp:category>Osteopathic Medicine, Healthcare</cp:category>
</cp:coreProperties>
</file>