
<file path=[Content_Types].xml><?xml version="1.0" encoding="utf-8"?>
<Types xmlns="http://schemas.openxmlformats.org/package/2006/content-types">
  <Default Extension="jpeg" ContentType="image/jpeg"/>
  <Default Extension="jpg" ContentType="image/jp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media/image24.JPG" ContentType="image/jpeg"/>
  <Override PartName="/ppt/media/image26.JPG" ContentType="image/jpeg"/>
  <Override PartName="/ppt/notesSlides/notesSlide1.xml" ContentType="application/vnd.openxmlformats-officedocument.presentationml.notesSlide+xml"/>
  <Override PartName="/ppt/media/image27.JPG" ContentType="image/jpeg"/>
  <Override PartName="/ppt/media/image28.JPG" ContentType="image/jpeg"/>
  <Override PartName="/ppt/media/image51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4"/>
  </p:notesMasterIdLst>
  <p:sldIdLst>
    <p:sldId id="271" r:id="rId2"/>
    <p:sldId id="256" r:id="rId3"/>
    <p:sldId id="257" r:id="rId4"/>
    <p:sldId id="258" r:id="rId5"/>
    <p:sldId id="259" r:id="rId6"/>
    <p:sldId id="260" r:id="rId7"/>
    <p:sldId id="275" r:id="rId8"/>
    <p:sldId id="277" r:id="rId9"/>
    <p:sldId id="278" r:id="rId10"/>
    <p:sldId id="276" r:id="rId11"/>
    <p:sldId id="261" r:id="rId12"/>
    <p:sldId id="262" r:id="rId13"/>
    <p:sldId id="263" r:id="rId14"/>
    <p:sldId id="264" r:id="rId15"/>
    <p:sldId id="265" r:id="rId16"/>
    <p:sldId id="273" r:id="rId17"/>
    <p:sldId id="266" r:id="rId18"/>
    <p:sldId id="267" r:id="rId19"/>
    <p:sldId id="268" r:id="rId20"/>
    <p:sldId id="269" r:id="rId21"/>
    <p:sldId id="274" r:id="rId22"/>
    <p:sldId id="270" r:id="rId23"/>
  </p:sldIdLst>
  <p:sldSz cx="10058400" cy="7772400"/>
  <p:notesSz cx="10058400" cy="7772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0" d="100"/>
          <a:sy n="60" d="100"/>
        </p:scale>
        <p:origin x="1512" y="7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697538" y="0"/>
            <a:ext cx="4359275" cy="3889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B2092D-AB72-4B3C-8A27-0508E68BB381}" type="datetimeFigureOut">
              <a:rPr lang="en-US" smtClean="0"/>
              <a:t>3/5/2021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332163" y="971550"/>
            <a:ext cx="3394075" cy="26225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1006475" y="3740150"/>
            <a:ext cx="8045450" cy="30607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697538" y="7383463"/>
            <a:ext cx="4359275" cy="38893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F68B4A4-4856-432E-99B4-CD0845D84BA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842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F68B4A4-4856-432E-99B4-CD0845D84BA0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654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754380" y="2409444"/>
            <a:ext cx="8549640" cy="16322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508760" y="4352544"/>
            <a:ext cx="7040880" cy="19431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02920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180076" y="1787652"/>
            <a:ext cx="4375404" cy="51297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3/5/2021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3/5/2021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3/5/2021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10058400" cy="77724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793240" y="552450"/>
            <a:ext cx="6471919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120010" y="2775330"/>
            <a:ext cx="5818378" cy="185483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chemeClr val="tx1"/>
                </a:solidFill>
                <a:latin typeface="Verdana"/>
                <a:cs typeface="Verdana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419856" y="7228332"/>
            <a:ext cx="3218688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02920" y="7228332"/>
            <a:ext cx="2313432" cy="3886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3/5/2021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305917" y="7341336"/>
            <a:ext cx="150495" cy="2247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4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25400">
              <a:lnSpc>
                <a:spcPts val="1650"/>
              </a:lnSpc>
            </a:pPr>
            <a:fld id="{81D60167-4931-47E6-BA6A-407CBD079E47}" type="slidenum">
              <a:rPr dirty="0"/>
              <a:t>‹#›</a:t>
            </a:fld>
            <a:endParaRPr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hyperlink" Target="mailto:irb@vcom.edu" TargetMode="External"/><Relationship Id="rId5" Type="http://schemas.openxmlformats.org/officeDocument/2006/relationships/hyperlink" Target="mailto:dgeiger@vcom.edu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1.png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jpg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29.png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jpg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31.png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4.jpg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6" Type="http://schemas.openxmlformats.org/officeDocument/2006/relationships/image" Target="../media/image33.png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6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image" Target="../media/image35.png"/><Relationship Id="rId5" Type="http://schemas.openxmlformats.org/officeDocument/2006/relationships/image" Target="../media/image13.jpg"/><Relationship Id="rId10" Type="http://schemas.openxmlformats.org/officeDocument/2006/relationships/image" Target="../media/image3.png"/><Relationship Id="rId4" Type="http://schemas.openxmlformats.org/officeDocument/2006/relationships/image" Target="../media/image14.jp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0.jpg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39.png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com.edu/research/irb" TargetMode="External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jpg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hyperlink" Target="https://about.citiprogram.org/en/homepage/" TargetMode="External"/><Relationship Id="rId9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4.jpg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6" Type="http://schemas.openxmlformats.org/officeDocument/2006/relationships/image" Target="../media/image43.png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6.jpg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6" Type="http://schemas.openxmlformats.org/officeDocument/2006/relationships/image" Target="../media/image45.png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8.jpg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6" Type="http://schemas.openxmlformats.org/officeDocument/2006/relationships/image" Target="../media/image47.png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13" Type="http://schemas.openxmlformats.org/officeDocument/2006/relationships/image" Target="../media/image13.jpg"/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7.jpg"/><Relationship Id="rId12" Type="http://schemas.openxmlformats.org/officeDocument/2006/relationships/image" Target="../media/image12.jp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6.jpg"/><Relationship Id="rId11" Type="http://schemas.openxmlformats.org/officeDocument/2006/relationships/image" Target="../media/image11.png"/><Relationship Id="rId5" Type="http://schemas.openxmlformats.org/officeDocument/2006/relationships/image" Target="../media/image5.jpg"/><Relationship Id="rId10" Type="http://schemas.openxmlformats.org/officeDocument/2006/relationships/image" Target="../media/image10.jpg"/><Relationship Id="rId4" Type="http://schemas.openxmlformats.org/officeDocument/2006/relationships/image" Target="../media/image4.jpg"/><Relationship Id="rId9" Type="http://schemas.openxmlformats.org/officeDocument/2006/relationships/image" Target="../media/image9.jpg"/><Relationship Id="rId1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jpg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6" Type="http://schemas.openxmlformats.org/officeDocument/2006/relationships/image" Target="../media/image49.png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3.png"/><Relationship Id="rId4" Type="http://schemas.openxmlformats.org/officeDocument/2006/relationships/image" Target="../media/image51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hyperlink" Target="mailto:eperry@vcom.edu" TargetMode="External"/><Relationship Id="rId3" Type="http://schemas.openxmlformats.org/officeDocument/2006/relationships/slideLayout" Target="../slideLayouts/slideLayout2.xml"/><Relationship Id="rId7" Type="http://schemas.openxmlformats.org/officeDocument/2006/relationships/hyperlink" Target="mailto:dgeiger@vcom.edu" TargetMode="Externa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6" Type="http://schemas.openxmlformats.org/officeDocument/2006/relationships/image" Target="../media/image52.png"/><Relationship Id="rId5" Type="http://schemas.openxmlformats.org/officeDocument/2006/relationships/image" Target="../media/image13.jpg"/><Relationship Id="rId4" Type="http://schemas.openxmlformats.org/officeDocument/2006/relationships/image" Target="../media/image14.jpg"/><Relationship Id="rId9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hyperlink" Target="http://www.irbnet.org/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jp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15.png"/><Relationship Id="rId5" Type="http://schemas.openxmlformats.org/officeDocument/2006/relationships/image" Target="../media/image13.jpg"/><Relationship Id="rId4" Type="http://schemas.openxmlformats.org/officeDocument/2006/relationships/image" Target="../media/image14.jpg"/><Relationship Id="rId9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jp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7.png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jpg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9.png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2.jp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21.png"/><Relationship Id="rId5" Type="http://schemas.openxmlformats.org/officeDocument/2006/relationships/image" Target="../media/image13.jp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audio" Target="../media/media7.m4a"/><Relationship Id="rId7" Type="http://schemas.openxmlformats.org/officeDocument/2006/relationships/image" Target="../media/image25.png"/><Relationship Id="rId2" Type="http://schemas.microsoft.com/office/2007/relationships/media" Target="../media/media7.m4a"/><Relationship Id="rId1" Type="http://schemas.openxmlformats.org/officeDocument/2006/relationships/tags" Target="../tags/tag1.xml"/><Relationship Id="rId6" Type="http://schemas.openxmlformats.org/officeDocument/2006/relationships/image" Target="../media/image24.JPG"/><Relationship Id="rId5" Type="http://schemas.openxmlformats.org/officeDocument/2006/relationships/image" Target="../media/image23.jpeg"/><Relationship Id="rId4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3.png"/><Relationship Id="rId5" Type="http://schemas.openxmlformats.org/officeDocument/2006/relationships/hyperlink" Target="https://www.vcom.edu/research" TargetMode="External"/><Relationship Id="rId4" Type="http://schemas.openxmlformats.org/officeDocument/2006/relationships/image" Target="../media/image2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28.JPG"/><Relationship Id="rId5" Type="http://schemas.openxmlformats.org/officeDocument/2006/relationships/image" Target="../media/image27.JP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-76200"/>
            <a:ext cx="2060452" cy="36576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667000" y="2133600"/>
            <a:ext cx="6477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/>
              <a:t>IRBNet: New Users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676400" y="4038600"/>
            <a:ext cx="71628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/>
              <a:t>Presented by</a:t>
            </a:r>
          </a:p>
          <a:p>
            <a:pPr algn="ctr"/>
            <a:r>
              <a:rPr lang="en-US" i="1" dirty="0"/>
              <a:t>Debbie Geiger, CIP®, IRB Administrator</a:t>
            </a:r>
          </a:p>
          <a:p>
            <a:pPr algn="ctr"/>
            <a:r>
              <a:rPr lang="en-US" i="1" dirty="0"/>
              <a:t>Edward Via College of Osteopathic Medicine, Research Office</a:t>
            </a:r>
          </a:p>
          <a:p>
            <a:pPr algn="ctr"/>
            <a:r>
              <a:rPr lang="en-US" i="1" dirty="0">
                <a:hlinkClick r:id="rId5"/>
              </a:rPr>
              <a:t>dgeiger@vcom.edu</a:t>
            </a:r>
            <a:r>
              <a:rPr lang="en-US" i="1" dirty="0"/>
              <a:t> or </a:t>
            </a:r>
            <a:r>
              <a:rPr lang="en-US" i="1" dirty="0">
                <a:hlinkClick r:id="rId6"/>
              </a:rPr>
              <a:t>irb@vcom.edu</a:t>
            </a:r>
            <a:endParaRPr lang="en-US" i="1" dirty="0"/>
          </a:p>
          <a:p>
            <a:pPr algn="ctr"/>
            <a:endParaRPr lang="en-US" i="1" dirty="0"/>
          </a:p>
        </p:txBody>
      </p:sp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4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92"/>
    </mc:Choice>
    <mc:Fallback xmlns="">
      <p:transition spd="slow" advTm="416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6531" y="1522475"/>
            <a:ext cx="9422892" cy="62499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97026" y="1694687"/>
            <a:ext cx="9039225" cy="5905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86551" y="3933825"/>
            <a:ext cx="1352550" cy="342900"/>
          </a:xfrm>
          <a:custGeom>
            <a:avLst/>
            <a:gdLst/>
            <a:ahLst/>
            <a:cxnLst/>
            <a:rect l="l" t="t" r="r" b="b"/>
            <a:pathLst>
              <a:path w="1352550" h="342900">
                <a:moveTo>
                  <a:pt x="0" y="171450"/>
                </a:moveTo>
                <a:lnTo>
                  <a:pt x="15597" y="134654"/>
                </a:lnTo>
                <a:lnTo>
                  <a:pt x="60190" y="100616"/>
                </a:lnTo>
                <a:lnTo>
                  <a:pt x="130478" y="70171"/>
                </a:lnTo>
                <a:lnTo>
                  <a:pt x="174227" y="56556"/>
                </a:lnTo>
                <a:lnTo>
                  <a:pt x="223162" y="44152"/>
                </a:lnTo>
                <a:lnTo>
                  <a:pt x="276871" y="33064"/>
                </a:lnTo>
                <a:lnTo>
                  <a:pt x="334941" y="23396"/>
                </a:lnTo>
                <a:lnTo>
                  <a:pt x="396960" y="15251"/>
                </a:lnTo>
                <a:lnTo>
                  <a:pt x="462515" y="8735"/>
                </a:lnTo>
                <a:lnTo>
                  <a:pt x="531194" y="3952"/>
                </a:lnTo>
                <a:lnTo>
                  <a:pt x="602585" y="1005"/>
                </a:lnTo>
                <a:lnTo>
                  <a:pt x="676275" y="0"/>
                </a:lnTo>
                <a:lnTo>
                  <a:pt x="749942" y="1005"/>
                </a:lnTo>
                <a:lnTo>
                  <a:pt x="821316" y="3952"/>
                </a:lnTo>
                <a:lnTo>
                  <a:pt x="889985" y="8735"/>
                </a:lnTo>
                <a:lnTo>
                  <a:pt x="955535" y="15251"/>
                </a:lnTo>
                <a:lnTo>
                  <a:pt x="1017552" y="23396"/>
                </a:lnTo>
                <a:lnTo>
                  <a:pt x="1075623" y="33064"/>
                </a:lnTo>
                <a:lnTo>
                  <a:pt x="1129337" y="44152"/>
                </a:lnTo>
                <a:lnTo>
                  <a:pt x="1178278" y="56556"/>
                </a:lnTo>
                <a:lnTo>
                  <a:pt x="1222034" y="70171"/>
                </a:lnTo>
                <a:lnTo>
                  <a:pt x="1260192" y="84892"/>
                </a:lnTo>
                <a:lnTo>
                  <a:pt x="1318061" y="117238"/>
                </a:lnTo>
                <a:lnTo>
                  <a:pt x="1348580" y="152759"/>
                </a:lnTo>
                <a:lnTo>
                  <a:pt x="1352550" y="171450"/>
                </a:lnTo>
                <a:lnTo>
                  <a:pt x="1348580" y="190140"/>
                </a:lnTo>
                <a:lnTo>
                  <a:pt x="1318061" y="225661"/>
                </a:lnTo>
                <a:lnTo>
                  <a:pt x="1260192" y="258007"/>
                </a:lnTo>
                <a:lnTo>
                  <a:pt x="1222034" y="272728"/>
                </a:lnTo>
                <a:lnTo>
                  <a:pt x="1178278" y="286343"/>
                </a:lnTo>
                <a:lnTo>
                  <a:pt x="1129337" y="298747"/>
                </a:lnTo>
                <a:lnTo>
                  <a:pt x="1075623" y="309835"/>
                </a:lnTo>
                <a:lnTo>
                  <a:pt x="1017552" y="319503"/>
                </a:lnTo>
                <a:lnTo>
                  <a:pt x="955535" y="327648"/>
                </a:lnTo>
                <a:lnTo>
                  <a:pt x="889985" y="334164"/>
                </a:lnTo>
                <a:lnTo>
                  <a:pt x="821316" y="338947"/>
                </a:lnTo>
                <a:lnTo>
                  <a:pt x="749942" y="341894"/>
                </a:lnTo>
                <a:lnTo>
                  <a:pt x="676275" y="342900"/>
                </a:lnTo>
                <a:lnTo>
                  <a:pt x="602585" y="341894"/>
                </a:lnTo>
                <a:lnTo>
                  <a:pt x="531194" y="338947"/>
                </a:lnTo>
                <a:lnTo>
                  <a:pt x="462515" y="334164"/>
                </a:lnTo>
                <a:lnTo>
                  <a:pt x="396960" y="327648"/>
                </a:lnTo>
                <a:lnTo>
                  <a:pt x="334941" y="319503"/>
                </a:lnTo>
                <a:lnTo>
                  <a:pt x="276871" y="309835"/>
                </a:lnTo>
                <a:lnTo>
                  <a:pt x="223162" y="298747"/>
                </a:lnTo>
                <a:lnTo>
                  <a:pt x="174227" y="286343"/>
                </a:lnTo>
                <a:lnTo>
                  <a:pt x="130478" y="272728"/>
                </a:lnTo>
                <a:lnTo>
                  <a:pt x="92329" y="258007"/>
                </a:lnTo>
                <a:lnTo>
                  <a:pt x="34475" y="225661"/>
                </a:lnTo>
                <a:lnTo>
                  <a:pt x="3968" y="190140"/>
                </a:lnTo>
                <a:lnTo>
                  <a:pt x="0" y="171450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38298" y="3582034"/>
            <a:ext cx="1986280" cy="577850"/>
          </a:xfrm>
          <a:custGeom>
            <a:avLst/>
            <a:gdLst/>
            <a:ahLst/>
            <a:cxnLst/>
            <a:rect l="l" t="t" r="r" b="b"/>
            <a:pathLst>
              <a:path w="1986279" h="577850">
                <a:moveTo>
                  <a:pt x="1870711" y="540507"/>
                </a:moveTo>
                <a:lnTo>
                  <a:pt x="1860803" y="577341"/>
                </a:lnTo>
                <a:lnTo>
                  <a:pt x="1986026" y="551814"/>
                </a:lnTo>
                <a:lnTo>
                  <a:pt x="1978888" y="545464"/>
                </a:lnTo>
                <a:lnTo>
                  <a:pt x="1889125" y="545464"/>
                </a:lnTo>
                <a:lnTo>
                  <a:pt x="1870711" y="540507"/>
                </a:lnTo>
                <a:close/>
              </a:path>
              <a:path w="1986279" h="577850">
                <a:moveTo>
                  <a:pt x="1880617" y="503677"/>
                </a:moveTo>
                <a:lnTo>
                  <a:pt x="1870711" y="540507"/>
                </a:lnTo>
                <a:lnTo>
                  <a:pt x="1889125" y="545464"/>
                </a:lnTo>
                <a:lnTo>
                  <a:pt x="1899030" y="508635"/>
                </a:lnTo>
                <a:lnTo>
                  <a:pt x="1880617" y="503677"/>
                </a:lnTo>
                <a:close/>
              </a:path>
              <a:path w="1986279" h="577850">
                <a:moveTo>
                  <a:pt x="1890522" y="466851"/>
                </a:moveTo>
                <a:lnTo>
                  <a:pt x="1880617" y="503677"/>
                </a:lnTo>
                <a:lnTo>
                  <a:pt x="1899030" y="508635"/>
                </a:lnTo>
                <a:lnTo>
                  <a:pt x="1889125" y="545464"/>
                </a:lnTo>
                <a:lnTo>
                  <a:pt x="1978888" y="545464"/>
                </a:lnTo>
                <a:lnTo>
                  <a:pt x="1890522" y="466851"/>
                </a:lnTo>
                <a:close/>
              </a:path>
              <a:path w="1986279" h="577850">
                <a:moveTo>
                  <a:pt x="9778" y="0"/>
                </a:moveTo>
                <a:lnTo>
                  <a:pt x="0" y="36829"/>
                </a:lnTo>
                <a:lnTo>
                  <a:pt x="1870711" y="540507"/>
                </a:lnTo>
                <a:lnTo>
                  <a:pt x="1880617" y="503677"/>
                </a:lnTo>
                <a:lnTo>
                  <a:pt x="977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62000" y="3067050"/>
            <a:ext cx="2743200" cy="1676400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Times New Roman"/>
              <a:cs typeface="Times New Roman"/>
            </a:endParaRPr>
          </a:p>
          <a:p>
            <a:pPr marL="285115" marR="177800" indent="-254635">
              <a:lnSpc>
                <a:spcPct val="100000"/>
              </a:lnSpc>
              <a:buFont typeface="Wingdings"/>
              <a:buChar char=""/>
              <a:tabLst>
                <a:tab pos="285750" algn="l"/>
              </a:tabLst>
            </a:pPr>
            <a:r>
              <a:rPr sz="1600" spc="-5" dirty="0">
                <a:latin typeface="Arial"/>
                <a:cs typeface="Arial"/>
              </a:rPr>
              <a:t>Search to find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local  institution. </a:t>
            </a:r>
            <a:r>
              <a:rPr sz="1600" spc="-6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may  search for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institution  using any terms, such as  “metro”.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965450" y="4814823"/>
            <a:ext cx="1735455" cy="806450"/>
          </a:xfrm>
          <a:custGeom>
            <a:avLst/>
            <a:gdLst/>
            <a:ahLst/>
            <a:cxnLst/>
            <a:rect l="l" t="t" r="r" b="b"/>
            <a:pathLst>
              <a:path w="1735454" h="806450">
                <a:moveTo>
                  <a:pt x="1623180" y="34699"/>
                </a:moveTo>
                <a:lnTo>
                  <a:pt x="0" y="771651"/>
                </a:lnTo>
                <a:lnTo>
                  <a:pt x="15875" y="806450"/>
                </a:lnTo>
                <a:lnTo>
                  <a:pt x="1638960" y="69483"/>
                </a:lnTo>
                <a:lnTo>
                  <a:pt x="1623180" y="34699"/>
                </a:lnTo>
                <a:close/>
              </a:path>
              <a:path w="1735454" h="806450">
                <a:moveTo>
                  <a:pt x="1717289" y="26796"/>
                </a:moveTo>
                <a:lnTo>
                  <a:pt x="1640586" y="26796"/>
                </a:lnTo>
                <a:lnTo>
                  <a:pt x="1656334" y="61594"/>
                </a:lnTo>
                <a:lnTo>
                  <a:pt x="1638960" y="69483"/>
                </a:lnTo>
                <a:lnTo>
                  <a:pt x="1654683" y="104139"/>
                </a:lnTo>
                <a:lnTo>
                  <a:pt x="1717289" y="26796"/>
                </a:lnTo>
                <a:close/>
              </a:path>
              <a:path w="1735454" h="806450">
                <a:moveTo>
                  <a:pt x="1640586" y="26796"/>
                </a:moveTo>
                <a:lnTo>
                  <a:pt x="1623180" y="34699"/>
                </a:lnTo>
                <a:lnTo>
                  <a:pt x="1638960" y="69483"/>
                </a:lnTo>
                <a:lnTo>
                  <a:pt x="1656334" y="61594"/>
                </a:lnTo>
                <a:lnTo>
                  <a:pt x="1640586" y="26796"/>
                </a:lnTo>
                <a:close/>
              </a:path>
              <a:path w="1735454" h="806450">
                <a:moveTo>
                  <a:pt x="1607439" y="0"/>
                </a:moveTo>
                <a:lnTo>
                  <a:pt x="1623180" y="34699"/>
                </a:lnTo>
                <a:lnTo>
                  <a:pt x="1640586" y="26796"/>
                </a:lnTo>
                <a:lnTo>
                  <a:pt x="1717289" y="26796"/>
                </a:lnTo>
                <a:lnTo>
                  <a:pt x="1735074" y="4825"/>
                </a:lnTo>
                <a:lnTo>
                  <a:pt x="1607439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62000" y="4895850"/>
            <a:ext cx="2743200" cy="1209675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400">
              <a:latin typeface="Times New Roman"/>
              <a:cs typeface="Times New Roman"/>
            </a:endParaRPr>
          </a:p>
          <a:p>
            <a:pPr marL="285115" marR="238760" indent="-254635">
              <a:lnSpc>
                <a:spcPct val="100000"/>
              </a:lnSpc>
              <a:buFont typeface="Wingdings"/>
              <a:buChar char=""/>
              <a:tabLst>
                <a:tab pos="285750" algn="l"/>
              </a:tabLst>
            </a:pPr>
            <a:r>
              <a:rPr sz="1600" spc="-5" dirty="0">
                <a:latin typeface="Arial"/>
                <a:cs typeface="Arial"/>
              </a:rPr>
              <a:t>Highlight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institution,  and click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continue.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sldNum" sz="quarter" idx="7"/>
          </p:nvPr>
        </p:nvSpPr>
        <p:spPr>
          <a:xfrm>
            <a:off x="305917" y="7341336"/>
            <a:ext cx="150495" cy="204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endParaRPr dirty="0"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974975" y="552450"/>
            <a:ext cx="3814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Select </a:t>
            </a:r>
            <a:r>
              <a:rPr spc="-5" dirty="0"/>
              <a:t>Your</a:t>
            </a:r>
            <a:r>
              <a:rPr spc="-85" dirty="0"/>
              <a:t> </a:t>
            </a:r>
            <a:r>
              <a:rPr spc="-5" dirty="0"/>
              <a:t>Organization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974975" y="1098549"/>
            <a:ext cx="58280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820160" algn="l"/>
              </a:tabLst>
            </a:pPr>
            <a:r>
              <a:rPr sz="1600" spc="-5" dirty="0">
                <a:latin typeface="Verdana"/>
                <a:cs typeface="Verdana"/>
              </a:rPr>
              <a:t>Search to find your</a:t>
            </a:r>
            <a:r>
              <a:rPr sz="1600" spc="9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local</a:t>
            </a:r>
            <a:r>
              <a:rPr sz="1600" spc="3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institution.	</a:t>
            </a:r>
            <a:r>
              <a:rPr sz="1600" spc="-5" dirty="0">
                <a:latin typeface="Verdana"/>
                <a:cs typeface="Verdana"/>
              </a:rPr>
              <a:t>Contact your local  coordinator </a:t>
            </a:r>
            <a:r>
              <a:rPr sz="1600" spc="-10" dirty="0">
                <a:latin typeface="Verdana"/>
                <a:cs typeface="Verdana"/>
              </a:rPr>
              <a:t>if you </a:t>
            </a:r>
            <a:r>
              <a:rPr sz="1600" spc="-5" dirty="0">
                <a:latin typeface="Verdana"/>
                <a:cs typeface="Verdana"/>
              </a:rPr>
              <a:t>are unclear </a:t>
            </a:r>
            <a:r>
              <a:rPr sz="1600" spc="-10" dirty="0">
                <a:latin typeface="Verdana"/>
                <a:cs typeface="Verdana"/>
              </a:rPr>
              <a:t>where you </a:t>
            </a:r>
            <a:r>
              <a:rPr sz="1600" spc="-5" dirty="0">
                <a:latin typeface="Verdana"/>
                <a:cs typeface="Verdana"/>
              </a:rPr>
              <a:t>should</a:t>
            </a:r>
            <a:r>
              <a:rPr sz="1600" spc="145" dirty="0">
                <a:latin typeface="Verdana"/>
                <a:cs typeface="Verdana"/>
              </a:rPr>
              <a:t> </a:t>
            </a:r>
            <a:r>
              <a:rPr sz="1600" spc="-30" dirty="0">
                <a:latin typeface="Verdana"/>
                <a:cs typeface="Verdana"/>
              </a:rPr>
              <a:t>register.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676111" y="4633365"/>
            <a:ext cx="4595495" cy="307777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Edward Via College of Osteopathic Medicine, Blacksburg, VA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4676111" y="3981378"/>
            <a:ext cx="1799972" cy="276999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Edward</a:t>
            </a:r>
            <a:r>
              <a:rPr lang="en-US" sz="1200" dirty="0"/>
              <a:t> </a:t>
            </a:r>
            <a:r>
              <a:rPr lang="en-US" sz="1200" dirty="0">
                <a:solidFill>
                  <a:schemeClr val="bg1"/>
                </a:solidFill>
              </a:rPr>
              <a:t>Via</a:t>
            </a: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293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361"/>
    </mc:Choice>
    <mc:Fallback xmlns="">
      <p:transition spd="slow" advTm="4236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17576" y="2026920"/>
            <a:ext cx="9404604" cy="46512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09600" y="2219325"/>
            <a:ext cx="9020175" cy="4267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50816" y="5038725"/>
            <a:ext cx="778510" cy="1305560"/>
          </a:xfrm>
          <a:custGeom>
            <a:avLst/>
            <a:gdLst/>
            <a:ahLst/>
            <a:cxnLst/>
            <a:rect l="l" t="t" r="r" b="b"/>
            <a:pathLst>
              <a:path w="778510" h="1305560">
                <a:moveTo>
                  <a:pt x="703939" y="88837"/>
                </a:moveTo>
                <a:lnTo>
                  <a:pt x="0" y="1285748"/>
                </a:lnTo>
                <a:lnTo>
                  <a:pt x="32766" y="1305052"/>
                </a:lnTo>
                <a:lnTo>
                  <a:pt x="736820" y="108159"/>
                </a:lnTo>
                <a:lnTo>
                  <a:pt x="703939" y="88837"/>
                </a:lnTo>
                <a:close/>
              </a:path>
              <a:path w="778510" h="1305560">
                <a:moveTo>
                  <a:pt x="773480" y="72389"/>
                </a:moveTo>
                <a:lnTo>
                  <a:pt x="713613" y="72389"/>
                </a:lnTo>
                <a:lnTo>
                  <a:pt x="746506" y="91693"/>
                </a:lnTo>
                <a:lnTo>
                  <a:pt x="736820" y="108159"/>
                </a:lnTo>
                <a:lnTo>
                  <a:pt x="769747" y="127507"/>
                </a:lnTo>
                <a:lnTo>
                  <a:pt x="773480" y="72389"/>
                </a:lnTo>
                <a:close/>
              </a:path>
              <a:path w="778510" h="1305560">
                <a:moveTo>
                  <a:pt x="713613" y="72389"/>
                </a:moveTo>
                <a:lnTo>
                  <a:pt x="703939" y="88837"/>
                </a:lnTo>
                <a:lnTo>
                  <a:pt x="736820" y="108159"/>
                </a:lnTo>
                <a:lnTo>
                  <a:pt x="746506" y="91693"/>
                </a:lnTo>
                <a:lnTo>
                  <a:pt x="713613" y="72389"/>
                </a:lnTo>
                <a:close/>
              </a:path>
              <a:path w="778510" h="1305560">
                <a:moveTo>
                  <a:pt x="778383" y="0"/>
                </a:moveTo>
                <a:lnTo>
                  <a:pt x="671195" y="69595"/>
                </a:lnTo>
                <a:lnTo>
                  <a:pt x="703939" y="88837"/>
                </a:lnTo>
                <a:lnTo>
                  <a:pt x="713613" y="72389"/>
                </a:lnTo>
                <a:lnTo>
                  <a:pt x="773480" y="72389"/>
                </a:lnTo>
                <a:lnTo>
                  <a:pt x="77838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133600" y="5953125"/>
            <a:ext cx="6926580" cy="1362075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189230" rIns="0" bIns="0" rtlCol="0">
            <a:spAutoFit/>
          </a:bodyPr>
          <a:lstStyle/>
          <a:p>
            <a:pPr marL="285115" marR="71120" indent="-254635">
              <a:lnSpc>
                <a:spcPct val="100000"/>
              </a:lnSpc>
              <a:spcBef>
                <a:spcPts val="1490"/>
              </a:spcBef>
              <a:buFont typeface="Wingdings"/>
              <a:buChar char=""/>
              <a:tabLst>
                <a:tab pos="285750" algn="l"/>
              </a:tabLst>
            </a:pPr>
            <a:r>
              <a:rPr sz="1600" spc="-5" dirty="0">
                <a:latin typeface="Arial"/>
                <a:cs typeface="Arial"/>
              </a:rPr>
              <a:t>Use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institution-approved email to ensure that </a:t>
            </a:r>
            <a:r>
              <a:rPr sz="1600" spc="-1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receive </a:t>
            </a:r>
            <a:r>
              <a:rPr sz="1600" spc="-10" dirty="0">
                <a:latin typeface="Arial"/>
                <a:cs typeface="Arial"/>
              </a:rPr>
              <a:t>your  </a:t>
            </a:r>
            <a:r>
              <a:rPr sz="1600" spc="-5" dirty="0">
                <a:latin typeface="Arial"/>
                <a:cs typeface="Arial"/>
              </a:rPr>
              <a:t>activation email and all automatic notifications from the system. Failure  to use an appropriate email address may result in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account not being  activated.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sldNum" sz="quarter" idx="7"/>
          </p:nvPr>
        </p:nvSpPr>
        <p:spPr>
          <a:xfrm>
            <a:off x="305917" y="7341336"/>
            <a:ext cx="150495" cy="204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endParaRPr dirty="0"/>
          </a:p>
        </p:txBody>
      </p:sp>
      <p:sp>
        <p:nvSpPr>
          <p:cNvPr id="15" name="object 15"/>
          <p:cNvSpPr txBox="1"/>
          <p:nvPr/>
        </p:nvSpPr>
        <p:spPr>
          <a:xfrm>
            <a:off x="2974975" y="1098549"/>
            <a:ext cx="621411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026794" algn="l"/>
                <a:tab pos="3362325" algn="l"/>
              </a:tabLst>
            </a:pPr>
            <a:r>
              <a:rPr sz="1600" spc="-10" dirty="0">
                <a:latin typeface="Verdana"/>
                <a:cs typeface="Verdana"/>
              </a:rPr>
              <a:t>Fill in </a:t>
            </a:r>
            <a:r>
              <a:rPr sz="1600" spc="-5" dirty="0">
                <a:latin typeface="Verdana"/>
                <a:cs typeface="Verdana"/>
              </a:rPr>
              <a:t>your</a:t>
            </a:r>
            <a:r>
              <a:rPr sz="1600" spc="8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contact</a:t>
            </a:r>
            <a:r>
              <a:rPr sz="1600" spc="2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information.	Be sure to </a:t>
            </a:r>
            <a:r>
              <a:rPr sz="1600" spc="-10" dirty="0">
                <a:latin typeface="Verdana"/>
                <a:cs typeface="Verdana"/>
              </a:rPr>
              <a:t>use </a:t>
            </a:r>
            <a:r>
              <a:rPr sz="1600" spc="-5" dirty="0">
                <a:latin typeface="Verdana"/>
                <a:cs typeface="Verdana"/>
              </a:rPr>
              <a:t>a </a:t>
            </a:r>
            <a:r>
              <a:rPr sz="1600" spc="-15" dirty="0">
                <a:latin typeface="Verdana"/>
                <a:cs typeface="Verdana"/>
              </a:rPr>
              <a:t>valid </a:t>
            </a:r>
            <a:r>
              <a:rPr sz="1600" spc="-5" dirty="0">
                <a:latin typeface="Verdana"/>
                <a:cs typeface="Verdana"/>
              </a:rPr>
              <a:t>email  address.	</a:t>
            </a:r>
            <a:r>
              <a:rPr sz="1600" spc="-35" dirty="0">
                <a:latin typeface="Verdana"/>
                <a:cs typeface="Verdana"/>
              </a:rPr>
              <a:t>You </a:t>
            </a:r>
            <a:r>
              <a:rPr sz="1600" spc="-10" dirty="0">
                <a:latin typeface="Verdana"/>
                <a:cs typeface="Verdana"/>
              </a:rPr>
              <a:t>will </a:t>
            </a:r>
            <a:r>
              <a:rPr sz="1600" spc="-5" dirty="0">
                <a:latin typeface="Verdana"/>
                <a:cs typeface="Verdana"/>
              </a:rPr>
              <a:t>need to be able to </a:t>
            </a:r>
            <a:r>
              <a:rPr sz="1600" spc="-10" dirty="0">
                <a:latin typeface="Verdana"/>
                <a:cs typeface="Verdana"/>
              </a:rPr>
              <a:t>receive emails </a:t>
            </a:r>
            <a:r>
              <a:rPr sz="1600" spc="-5" dirty="0">
                <a:latin typeface="Verdana"/>
                <a:cs typeface="Verdana"/>
              </a:rPr>
              <a:t>from  IRBNet </a:t>
            </a:r>
            <a:r>
              <a:rPr sz="1600" spc="-10" dirty="0">
                <a:latin typeface="Verdana"/>
                <a:cs typeface="Verdana"/>
              </a:rPr>
              <a:t>in </a:t>
            </a:r>
            <a:r>
              <a:rPr sz="1600" spc="-5" dirty="0">
                <a:latin typeface="Verdana"/>
                <a:cs typeface="Verdana"/>
              </a:rPr>
              <a:t>order to </a:t>
            </a:r>
            <a:r>
              <a:rPr sz="1600" spc="-10" dirty="0">
                <a:latin typeface="Verdana"/>
                <a:cs typeface="Verdana"/>
              </a:rPr>
              <a:t>activate </a:t>
            </a:r>
            <a:r>
              <a:rPr sz="1600" spc="-5" dirty="0">
                <a:latin typeface="Verdana"/>
                <a:cs typeface="Verdana"/>
              </a:rPr>
              <a:t>your</a:t>
            </a:r>
            <a:r>
              <a:rPr sz="1600" spc="9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account.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2974975" y="552450"/>
            <a:ext cx="3113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Contact</a:t>
            </a:r>
            <a:r>
              <a:rPr spc="-20" dirty="0"/>
              <a:t> </a:t>
            </a:r>
            <a:r>
              <a:rPr spc="-5" dirty="0"/>
              <a:t>Information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0" name="Audio 1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1928"/>
    </mc:Choice>
    <mc:Fallback xmlns="">
      <p:transition spd="slow" advTm="51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6176" y="1894332"/>
            <a:ext cx="9404604" cy="53080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38200" y="2085975"/>
            <a:ext cx="9020175" cy="49244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541651" y="4277486"/>
            <a:ext cx="1173480" cy="304800"/>
          </a:xfrm>
          <a:custGeom>
            <a:avLst/>
            <a:gdLst/>
            <a:ahLst/>
            <a:cxnLst/>
            <a:rect l="l" t="t" r="r" b="b"/>
            <a:pathLst>
              <a:path w="1173479" h="304800">
                <a:moveTo>
                  <a:pt x="0" y="152400"/>
                </a:moveTo>
                <a:lnTo>
                  <a:pt x="17907" y="114864"/>
                </a:lnTo>
                <a:lnTo>
                  <a:pt x="68702" y="80741"/>
                </a:lnTo>
                <a:lnTo>
                  <a:pt x="105059" y="65316"/>
                </a:lnTo>
                <a:lnTo>
                  <a:pt x="147991" y="51171"/>
                </a:lnTo>
                <a:lnTo>
                  <a:pt x="196949" y="38450"/>
                </a:lnTo>
                <a:lnTo>
                  <a:pt x="251383" y="27296"/>
                </a:lnTo>
                <a:lnTo>
                  <a:pt x="310745" y="17849"/>
                </a:lnTo>
                <a:lnTo>
                  <a:pt x="374485" y="10254"/>
                </a:lnTo>
                <a:lnTo>
                  <a:pt x="442054" y="4652"/>
                </a:lnTo>
                <a:lnTo>
                  <a:pt x="512904" y="1186"/>
                </a:lnTo>
                <a:lnTo>
                  <a:pt x="586486" y="0"/>
                </a:lnTo>
                <a:lnTo>
                  <a:pt x="660069" y="1186"/>
                </a:lnTo>
                <a:lnTo>
                  <a:pt x="730925" y="4652"/>
                </a:lnTo>
                <a:lnTo>
                  <a:pt x="798503" y="10254"/>
                </a:lnTo>
                <a:lnTo>
                  <a:pt x="862255" y="17849"/>
                </a:lnTo>
                <a:lnTo>
                  <a:pt x="921630" y="27296"/>
                </a:lnTo>
                <a:lnTo>
                  <a:pt x="976078" y="38450"/>
                </a:lnTo>
                <a:lnTo>
                  <a:pt x="1025051" y="51171"/>
                </a:lnTo>
                <a:lnTo>
                  <a:pt x="1067997" y="65316"/>
                </a:lnTo>
                <a:lnTo>
                  <a:pt x="1104368" y="80741"/>
                </a:lnTo>
                <a:lnTo>
                  <a:pt x="1155183" y="114864"/>
                </a:lnTo>
                <a:lnTo>
                  <a:pt x="1173099" y="152400"/>
                </a:lnTo>
                <a:lnTo>
                  <a:pt x="1168528" y="171523"/>
                </a:lnTo>
                <a:lnTo>
                  <a:pt x="1133613" y="207494"/>
                </a:lnTo>
                <a:lnTo>
                  <a:pt x="1067997" y="239483"/>
                </a:lnTo>
                <a:lnTo>
                  <a:pt x="1025051" y="253628"/>
                </a:lnTo>
                <a:lnTo>
                  <a:pt x="976078" y="266349"/>
                </a:lnTo>
                <a:lnTo>
                  <a:pt x="921630" y="277503"/>
                </a:lnTo>
                <a:lnTo>
                  <a:pt x="862255" y="286950"/>
                </a:lnTo>
                <a:lnTo>
                  <a:pt x="798503" y="294545"/>
                </a:lnTo>
                <a:lnTo>
                  <a:pt x="730925" y="300147"/>
                </a:lnTo>
                <a:lnTo>
                  <a:pt x="660069" y="303613"/>
                </a:lnTo>
                <a:lnTo>
                  <a:pt x="586486" y="304800"/>
                </a:lnTo>
                <a:lnTo>
                  <a:pt x="512904" y="303613"/>
                </a:lnTo>
                <a:lnTo>
                  <a:pt x="442054" y="300147"/>
                </a:lnTo>
                <a:lnTo>
                  <a:pt x="374485" y="294545"/>
                </a:lnTo>
                <a:lnTo>
                  <a:pt x="310745" y="286950"/>
                </a:lnTo>
                <a:lnTo>
                  <a:pt x="251383" y="277503"/>
                </a:lnTo>
                <a:lnTo>
                  <a:pt x="196949" y="266349"/>
                </a:lnTo>
                <a:lnTo>
                  <a:pt x="147991" y="253628"/>
                </a:lnTo>
                <a:lnTo>
                  <a:pt x="105059" y="239483"/>
                </a:lnTo>
                <a:lnTo>
                  <a:pt x="68702" y="224058"/>
                </a:lnTo>
                <a:lnTo>
                  <a:pt x="17907" y="189935"/>
                </a:lnTo>
                <a:lnTo>
                  <a:pt x="0" y="152400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695950" y="5915025"/>
            <a:ext cx="981075" cy="304800"/>
          </a:xfrm>
          <a:custGeom>
            <a:avLst/>
            <a:gdLst/>
            <a:ahLst/>
            <a:cxnLst/>
            <a:rect l="l" t="t" r="r" b="b"/>
            <a:pathLst>
              <a:path w="981075" h="304800">
                <a:moveTo>
                  <a:pt x="0" y="152400"/>
                </a:moveTo>
                <a:lnTo>
                  <a:pt x="17520" y="111874"/>
                </a:lnTo>
                <a:lnTo>
                  <a:pt x="66966" y="75466"/>
                </a:lnTo>
                <a:lnTo>
                  <a:pt x="102202" y="59258"/>
                </a:lnTo>
                <a:lnTo>
                  <a:pt x="143668" y="44624"/>
                </a:lnTo>
                <a:lnTo>
                  <a:pt x="190781" y="31744"/>
                </a:lnTo>
                <a:lnTo>
                  <a:pt x="242955" y="20799"/>
                </a:lnTo>
                <a:lnTo>
                  <a:pt x="299608" y="11971"/>
                </a:lnTo>
                <a:lnTo>
                  <a:pt x="360156" y="5441"/>
                </a:lnTo>
                <a:lnTo>
                  <a:pt x="424015" y="1390"/>
                </a:lnTo>
                <a:lnTo>
                  <a:pt x="490600" y="0"/>
                </a:lnTo>
                <a:lnTo>
                  <a:pt x="557157" y="1390"/>
                </a:lnTo>
                <a:lnTo>
                  <a:pt x="620991" y="5441"/>
                </a:lnTo>
                <a:lnTo>
                  <a:pt x="681519" y="11971"/>
                </a:lnTo>
                <a:lnTo>
                  <a:pt x="738156" y="20799"/>
                </a:lnTo>
                <a:lnTo>
                  <a:pt x="790319" y="31744"/>
                </a:lnTo>
                <a:lnTo>
                  <a:pt x="837422" y="44624"/>
                </a:lnTo>
                <a:lnTo>
                  <a:pt x="878881" y="59258"/>
                </a:lnTo>
                <a:lnTo>
                  <a:pt x="914113" y="75466"/>
                </a:lnTo>
                <a:lnTo>
                  <a:pt x="963555" y="111874"/>
                </a:lnTo>
                <a:lnTo>
                  <a:pt x="981075" y="152400"/>
                </a:lnTo>
                <a:lnTo>
                  <a:pt x="976597" y="173086"/>
                </a:lnTo>
                <a:lnTo>
                  <a:pt x="942532" y="211734"/>
                </a:lnTo>
                <a:lnTo>
                  <a:pt x="878881" y="245541"/>
                </a:lnTo>
                <a:lnTo>
                  <a:pt x="837422" y="260175"/>
                </a:lnTo>
                <a:lnTo>
                  <a:pt x="790319" y="273055"/>
                </a:lnTo>
                <a:lnTo>
                  <a:pt x="738156" y="284000"/>
                </a:lnTo>
                <a:lnTo>
                  <a:pt x="681519" y="292828"/>
                </a:lnTo>
                <a:lnTo>
                  <a:pt x="620991" y="299358"/>
                </a:lnTo>
                <a:lnTo>
                  <a:pt x="557157" y="303409"/>
                </a:lnTo>
                <a:lnTo>
                  <a:pt x="490600" y="304800"/>
                </a:lnTo>
                <a:lnTo>
                  <a:pt x="424015" y="303409"/>
                </a:lnTo>
                <a:lnTo>
                  <a:pt x="360156" y="299358"/>
                </a:lnTo>
                <a:lnTo>
                  <a:pt x="299608" y="292828"/>
                </a:lnTo>
                <a:lnTo>
                  <a:pt x="242955" y="284000"/>
                </a:lnTo>
                <a:lnTo>
                  <a:pt x="190781" y="273055"/>
                </a:lnTo>
                <a:lnTo>
                  <a:pt x="143668" y="260175"/>
                </a:lnTo>
                <a:lnTo>
                  <a:pt x="102202" y="245541"/>
                </a:lnTo>
                <a:lnTo>
                  <a:pt x="66966" y="229333"/>
                </a:lnTo>
                <a:lnTo>
                  <a:pt x="17520" y="192925"/>
                </a:lnTo>
                <a:lnTo>
                  <a:pt x="0" y="152400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57600" y="3867277"/>
            <a:ext cx="3202940" cy="443230"/>
          </a:xfrm>
          <a:custGeom>
            <a:avLst/>
            <a:gdLst/>
            <a:ahLst/>
            <a:cxnLst/>
            <a:rect l="l" t="t" r="r" b="b"/>
            <a:pathLst>
              <a:path w="3202940" h="443229">
                <a:moveTo>
                  <a:pt x="106679" y="329692"/>
                </a:moveTo>
                <a:lnTo>
                  <a:pt x="0" y="399923"/>
                </a:lnTo>
                <a:lnTo>
                  <a:pt x="120269" y="443102"/>
                </a:lnTo>
                <a:lnTo>
                  <a:pt x="116008" y="407543"/>
                </a:lnTo>
                <a:lnTo>
                  <a:pt x="96774" y="407543"/>
                </a:lnTo>
                <a:lnTo>
                  <a:pt x="92328" y="369697"/>
                </a:lnTo>
                <a:lnTo>
                  <a:pt x="111204" y="367450"/>
                </a:lnTo>
                <a:lnTo>
                  <a:pt x="106679" y="329692"/>
                </a:lnTo>
                <a:close/>
              </a:path>
              <a:path w="3202940" h="443229">
                <a:moveTo>
                  <a:pt x="111204" y="367450"/>
                </a:moveTo>
                <a:lnTo>
                  <a:pt x="92328" y="369697"/>
                </a:lnTo>
                <a:lnTo>
                  <a:pt x="96774" y="407543"/>
                </a:lnTo>
                <a:lnTo>
                  <a:pt x="115737" y="405285"/>
                </a:lnTo>
                <a:lnTo>
                  <a:pt x="111204" y="367450"/>
                </a:lnTo>
                <a:close/>
              </a:path>
              <a:path w="3202940" h="443229">
                <a:moveTo>
                  <a:pt x="115737" y="405285"/>
                </a:moveTo>
                <a:lnTo>
                  <a:pt x="96774" y="407543"/>
                </a:lnTo>
                <a:lnTo>
                  <a:pt x="116008" y="407543"/>
                </a:lnTo>
                <a:lnTo>
                  <a:pt x="115737" y="405285"/>
                </a:lnTo>
                <a:close/>
              </a:path>
              <a:path w="3202940" h="443229">
                <a:moveTo>
                  <a:pt x="3198114" y="0"/>
                </a:moveTo>
                <a:lnTo>
                  <a:pt x="111204" y="367450"/>
                </a:lnTo>
                <a:lnTo>
                  <a:pt x="115737" y="405285"/>
                </a:lnTo>
                <a:lnTo>
                  <a:pt x="3202685" y="37846"/>
                </a:lnTo>
                <a:lnTo>
                  <a:pt x="319811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6629400" y="3505200"/>
            <a:ext cx="2590800" cy="1676400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Times New Roman"/>
              <a:cs typeface="Times New Roman"/>
            </a:endParaRPr>
          </a:p>
          <a:p>
            <a:pPr marL="285750" marR="107314" indent="-254000">
              <a:lnSpc>
                <a:spcPct val="100000"/>
              </a:lnSpc>
              <a:buFont typeface="Wingdings"/>
              <a:buChar char=""/>
              <a:tabLst>
                <a:tab pos="286385" algn="l"/>
              </a:tabLst>
            </a:pPr>
            <a:r>
              <a:rPr sz="1600" spc="-5" dirty="0">
                <a:latin typeface="Arial"/>
                <a:cs typeface="Arial"/>
              </a:rPr>
              <a:t>Click “Register” </a:t>
            </a:r>
            <a:r>
              <a:rPr sz="1600" spc="-10" dirty="0">
                <a:latin typeface="Arial"/>
                <a:cs typeface="Arial"/>
              </a:rPr>
              <a:t>and  </a:t>
            </a:r>
            <a:r>
              <a:rPr sz="1600" spc="-5" dirty="0">
                <a:latin typeface="Arial"/>
                <a:cs typeface="Arial"/>
              </a:rPr>
              <a:t>continue. An automated  activation email </a:t>
            </a:r>
            <a:r>
              <a:rPr sz="1600" spc="-10" dirty="0">
                <a:latin typeface="Arial"/>
                <a:cs typeface="Arial"/>
              </a:rPr>
              <a:t>will </a:t>
            </a:r>
            <a:r>
              <a:rPr sz="1600" spc="-5" dirty="0">
                <a:latin typeface="Arial"/>
                <a:cs typeface="Arial"/>
              </a:rPr>
              <a:t>be  sent to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email  address.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2740279" y="5467603"/>
            <a:ext cx="2974975" cy="515620"/>
          </a:xfrm>
          <a:custGeom>
            <a:avLst/>
            <a:gdLst/>
            <a:ahLst/>
            <a:cxnLst/>
            <a:rect l="l" t="t" r="r" b="b"/>
            <a:pathLst>
              <a:path w="2974975" h="515620">
                <a:moveTo>
                  <a:pt x="2858857" y="477416"/>
                </a:moveTo>
                <a:lnTo>
                  <a:pt x="2853055" y="515112"/>
                </a:lnTo>
                <a:lnTo>
                  <a:pt x="2961290" y="480314"/>
                </a:lnTo>
                <a:lnTo>
                  <a:pt x="2877693" y="480314"/>
                </a:lnTo>
                <a:lnTo>
                  <a:pt x="2858857" y="477416"/>
                </a:lnTo>
                <a:close/>
              </a:path>
              <a:path w="2974975" h="515620">
                <a:moveTo>
                  <a:pt x="2864645" y="439815"/>
                </a:moveTo>
                <a:lnTo>
                  <a:pt x="2858857" y="477416"/>
                </a:lnTo>
                <a:lnTo>
                  <a:pt x="2877693" y="480314"/>
                </a:lnTo>
                <a:lnTo>
                  <a:pt x="2883535" y="442722"/>
                </a:lnTo>
                <a:lnTo>
                  <a:pt x="2864645" y="439815"/>
                </a:lnTo>
                <a:close/>
              </a:path>
              <a:path w="2974975" h="515620">
                <a:moveTo>
                  <a:pt x="2870454" y="402082"/>
                </a:moveTo>
                <a:lnTo>
                  <a:pt x="2864645" y="439815"/>
                </a:lnTo>
                <a:lnTo>
                  <a:pt x="2883535" y="442722"/>
                </a:lnTo>
                <a:lnTo>
                  <a:pt x="2877693" y="480314"/>
                </a:lnTo>
                <a:lnTo>
                  <a:pt x="2961290" y="480314"/>
                </a:lnTo>
                <a:lnTo>
                  <a:pt x="2974721" y="475996"/>
                </a:lnTo>
                <a:lnTo>
                  <a:pt x="2870454" y="402082"/>
                </a:lnTo>
                <a:close/>
              </a:path>
              <a:path w="2974975" h="515620">
                <a:moveTo>
                  <a:pt x="5841" y="0"/>
                </a:moveTo>
                <a:lnTo>
                  <a:pt x="0" y="37592"/>
                </a:lnTo>
                <a:lnTo>
                  <a:pt x="2858857" y="477416"/>
                </a:lnTo>
                <a:lnTo>
                  <a:pt x="2864645" y="439815"/>
                </a:lnTo>
                <a:lnTo>
                  <a:pt x="5841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52400" y="4800600"/>
            <a:ext cx="2743200" cy="1905000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317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5"/>
              </a:spcBef>
            </a:pPr>
            <a:endParaRPr sz="2300">
              <a:latin typeface="Times New Roman"/>
              <a:cs typeface="Times New Roman"/>
            </a:endParaRPr>
          </a:p>
          <a:p>
            <a:pPr marL="285115" marR="109855" indent="-254635">
              <a:lnSpc>
                <a:spcPct val="100000"/>
              </a:lnSpc>
              <a:buFont typeface="Wingdings"/>
              <a:buChar char=""/>
              <a:tabLst>
                <a:tab pos="285750" algn="l"/>
              </a:tabLst>
            </a:pPr>
            <a:r>
              <a:rPr sz="1600" spc="-50" dirty="0">
                <a:latin typeface="Arial"/>
                <a:cs typeface="Arial"/>
              </a:rPr>
              <a:t>Take </a:t>
            </a:r>
            <a:r>
              <a:rPr sz="1600" spc="-5" dirty="0">
                <a:latin typeface="Arial"/>
                <a:cs typeface="Arial"/>
              </a:rPr>
              <a:t>a moment to confirm  that the correct email is  listed. It can be corrected  by clicking “Edit” </a:t>
            </a:r>
            <a:r>
              <a:rPr sz="1600" spc="-10" dirty="0">
                <a:latin typeface="Arial"/>
                <a:cs typeface="Arial"/>
              </a:rPr>
              <a:t>and </a:t>
            </a:r>
            <a:r>
              <a:rPr sz="1600" dirty="0">
                <a:latin typeface="Arial"/>
                <a:cs typeface="Arial"/>
              </a:rPr>
              <a:t>re-  </a:t>
            </a:r>
            <a:r>
              <a:rPr sz="1600" spc="-5" dirty="0">
                <a:latin typeface="Arial"/>
                <a:cs typeface="Arial"/>
              </a:rPr>
              <a:t>entering the</a:t>
            </a:r>
            <a:r>
              <a:rPr sz="1600" spc="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address.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974975" y="1098549"/>
            <a:ext cx="642493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49885" algn="l"/>
                <a:tab pos="5814695" algn="l"/>
              </a:tabLst>
            </a:pPr>
            <a:r>
              <a:rPr sz="1600" spc="-20" dirty="0">
                <a:latin typeface="Verdana"/>
                <a:cs typeface="Verdana"/>
              </a:rPr>
              <a:t>Verify </a:t>
            </a:r>
            <a:r>
              <a:rPr sz="1600" spc="-5" dirty="0">
                <a:latin typeface="Verdana"/>
                <a:cs typeface="Verdana"/>
              </a:rPr>
              <a:t>that the </a:t>
            </a:r>
            <a:r>
              <a:rPr sz="1600" spc="-10" dirty="0">
                <a:latin typeface="Verdana"/>
                <a:cs typeface="Verdana"/>
              </a:rPr>
              <a:t>information you have </a:t>
            </a:r>
            <a:r>
              <a:rPr sz="1600" spc="-5" dirty="0">
                <a:latin typeface="Verdana"/>
                <a:cs typeface="Verdana"/>
              </a:rPr>
              <a:t>entered</a:t>
            </a:r>
            <a:r>
              <a:rPr sz="1600" spc="229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is</a:t>
            </a:r>
            <a:r>
              <a:rPr sz="1600" spc="1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correct.	If</a:t>
            </a:r>
            <a:r>
              <a:rPr sz="1600" spc="-8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any  </a:t>
            </a:r>
            <a:r>
              <a:rPr sz="1600" spc="-5" dirty="0">
                <a:latin typeface="Verdana"/>
                <a:cs typeface="Verdana"/>
              </a:rPr>
              <a:t>of	</a:t>
            </a:r>
            <a:r>
              <a:rPr sz="1600" spc="-10" dirty="0">
                <a:latin typeface="Verdana"/>
                <a:cs typeface="Verdana"/>
              </a:rPr>
              <a:t>the </a:t>
            </a:r>
            <a:r>
              <a:rPr sz="1600" spc="-5" dirty="0">
                <a:latin typeface="Verdana"/>
                <a:cs typeface="Verdana"/>
              </a:rPr>
              <a:t>fields need to be edited, </a:t>
            </a:r>
            <a:r>
              <a:rPr sz="1600" spc="-10" dirty="0">
                <a:latin typeface="Verdana"/>
                <a:cs typeface="Verdana"/>
              </a:rPr>
              <a:t>you may </a:t>
            </a:r>
            <a:r>
              <a:rPr sz="1600" spc="-5" dirty="0">
                <a:latin typeface="Verdana"/>
                <a:cs typeface="Verdana"/>
              </a:rPr>
              <a:t>do so </a:t>
            </a:r>
            <a:r>
              <a:rPr sz="1600" spc="-10" dirty="0">
                <a:latin typeface="Verdana"/>
                <a:cs typeface="Verdana"/>
              </a:rPr>
              <a:t>using</a:t>
            </a:r>
            <a:r>
              <a:rPr sz="1600" spc="16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the</a:t>
            </a:r>
            <a:endParaRPr sz="16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1600" spc="-10" dirty="0">
                <a:latin typeface="Verdana"/>
                <a:cs typeface="Verdana"/>
              </a:rPr>
              <a:t>yellow </a:t>
            </a:r>
            <a:r>
              <a:rPr sz="1600" spc="-5" dirty="0">
                <a:latin typeface="Verdana"/>
                <a:cs typeface="Verdana"/>
              </a:rPr>
              <a:t>“Edit”</a:t>
            </a:r>
            <a:r>
              <a:rPr sz="1600" spc="5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links.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974975" y="552450"/>
            <a:ext cx="31178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Finalize</a:t>
            </a:r>
            <a:r>
              <a:rPr spc="-45" dirty="0"/>
              <a:t> </a:t>
            </a:r>
            <a:r>
              <a:rPr spc="-5" dirty="0"/>
              <a:t>Registration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410"/>
    </mc:Choice>
    <mc:Fallback xmlns="">
      <p:transition spd="slow" advTm="364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22376" y="2046732"/>
            <a:ext cx="9147048" cy="55366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14400" y="2238375"/>
            <a:ext cx="8763000" cy="515302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53075" y="6162675"/>
            <a:ext cx="1341755" cy="346075"/>
          </a:xfrm>
          <a:custGeom>
            <a:avLst/>
            <a:gdLst/>
            <a:ahLst/>
            <a:cxnLst/>
            <a:rect l="l" t="t" r="r" b="b"/>
            <a:pathLst>
              <a:path w="1341754" h="346075">
                <a:moveTo>
                  <a:pt x="0" y="173100"/>
                </a:moveTo>
                <a:lnTo>
                  <a:pt x="15466" y="135957"/>
                </a:lnTo>
                <a:lnTo>
                  <a:pt x="59687" y="101595"/>
                </a:lnTo>
                <a:lnTo>
                  <a:pt x="129389" y="70856"/>
                </a:lnTo>
                <a:lnTo>
                  <a:pt x="172774" y="57110"/>
                </a:lnTo>
                <a:lnTo>
                  <a:pt x="221303" y="44586"/>
                </a:lnTo>
                <a:lnTo>
                  <a:pt x="274566" y="33389"/>
                </a:lnTo>
                <a:lnTo>
                  <a:pt x="332156" y="23626"/>
                </a:lnTo>
                <a:lnTo>
                  <a:pt x="393663" y="15402"/>
                </a:lnTo>
                <a:lnTo>
                  <a:pt x="458679" y="8821"/>
                </a:lnTo>
                <a:lnTo>
                  <a:pt x="526794" y="3991"/>
                </a:lnTo>
                <a:lnTo>
                  <a:pt x="597599" y="1015"/>
                </a:lnTo>
                <a:lnTo>
                  <a:pt x="670687" y="0"/>
                </a:lnTo>
                <a:lnTo>
                  <a:pt x="743775" y="1015"/>
                </a:lnTo>
                <a:lnTo>
                  <a:pt x="814585" y="3991"/>
                </a:lnTo>
                <a:lnTo>
                  <a:pt x="882707" y="8821"/>
                </a:lnTo>
                <a:lnTo>
                  <a:pt x="947732" y="15402"/>
                </a:lnTo>
                <a:lnTo>
                  <a:pt x="1009250" y="23626"/>
                </a:lnTo>
                <a:lnTo>
                  <a:pt x="1066851" y="33389"/>
                </a:lnTo>
                <a:lnTo>
                  <a:pt x="1120127" y="44586"/>
                </a:lnTo>
                <a:lnTo>
                  <a:pt x="1168669" y="57110"/>
                </a:lnTo>
                <a:lnTo>
                  <a:pt x="1212066" y="70856"/>
                </a:lnTo>
                <a:lnTo>
                  <a:pt x="1249910" y="85720"/>
                </a:lnTo>
                <a:lnTo>
                  <a:pt x="1307300" y="118376"/>
                </a:lnTo>
                <a:lnTo>
                  <a:pt x="1337564" y="154234"/>
                </a:lnTo>
                <a:lnTo>
                  <a:pt x="1341501" y="173100"/>
                </a:lnTo>
                <a:lnTo>
                  <a:pt x="1337564" y="191943"/>
                </a:lnTo>
                <a:lnTo>
                  <a:pt x="1307300" y="227763"/>
                </a:lnTo>
                <a:lnTo>
                  <a:pt x="1249910" y="260392"/>
                </a:lnTo>
                <a:lnTo>
                  <a:pt x="1212066" y="275245"/>
                </a:lnTo>
                <a:lnTo>
                  <a:pt x="1168669" y="288983"/>
                </a:lnTo>
                <a:lnTo>
                  <a:pt x="1120127" y="301501"/>
                </a:lnTo>
                <a:lnTo>
                  <a:pt x="1066851" y="312693"/>
                </a:lnTo>
                <a:lnTo>
                  <a:pt x="1009250" y="322453"/>
                </a:lnTo>
                <a:lnTo>
                  <a:pt x="947732" y="330675"/>
                </a:lnTo>
                <a:lnTo>
                  <a:pt x="882707" y="337254"/>
                </a:lnTo>
                <a:lnTo>
                  <a:pt x="814585" y="342084"/>
                </a:lnTo>
                <a:lnTo>
                  <a:pt x="743775" y="345059"/>
                </a:lnTo>
                <a:lnTo>
                  <a:pt x="670687" y="346075"/>
                </a:lnTo>
                <a:lnTo>
                  <a:pt x="597599" y="345059"/>
                </a:lnTo>
                <a:lnTo>
                  <a:pt x="526794" y="342084"/>
                </a:lnTo>
                <a:lnTo>
                  <a:pt x="458679" y="337254"/>
                </a:lnTo>
                <a:lnTo>
                  <a:pt x="393663" y="330675"/>
                </a:lnTo>
                <a:lnTo>
                  <a:pt x="332156" y="322453"/>
                </a:lnTo>
                <a:lnTo>
                  <a:pt x="274566" y="312693"/>
                </a:lnTo>
                <a:lnTo>
                  <a:pt x="221303" y="301501"/>
                </a:lnTo>
                <a:lnTo>
                  <a:pt x="172774" y="288983"/>
                </a:lnTo>
                <a:lnTo>
                  <a:pt x="129389" y="275245"/>
                </a:lnTo>
                <a:lnTo>
                  <a:pt x="91557" y="260392"/>
                </a:lnTo>
                <a:lnTo>
                  <a:pt x="34187" y="227763"/>
                </a:lnTo>
                <a:lnTo>
                  <a:pt x="3934" y="191943"/>
                </a:lnTo>
                <a:lnTo>
                  <a:pt x="0" y="173100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511679" y="5848603"/>
            <a:ext cx="2974975" cy="516890"/>
          </a:xfrm>
          <a:custGeom>
            <a:avLst/>
            <a:gdLst/>
            <a:ahLst/>
            <a:cxnLst/>
            <a:rect l="l" t="t" r="r" b="b"/>
            <a:pathLst>
              <a:path w="2974975" h="516889">
                <a:moveTo>
                  <a:pt x="2858859" y="478930"/>
                </a:moveTo>
                <a:lnTo>
                  <a:pt x="2853055" y="516636"/>
                </a:lnTo>
                <a:lnTo>
                  <a:pt x="2961290" y="481838"/>
                </a:lnTo>
                <a:lnTo>
                  <a:pt x="2877693" y="481838"/>
                </a:lnTo>
                <a:lnTo>
                  <a:pt x="2858859" y="478930"/>
                </a:lnTo>
                <a:close/>
              </a:path>
              <a:path w="2974975" h="516889">
                <a:moveTo>
                  <a:pt x="2864647" y="441330"/>
                </a:moveTo>
                <a:lnTo>
                  <a:pt x="2858859" y="478930"/>
                </a:lnTo>
                <a:lnTo>
                  <a:pt x="2877693" y="481838"/>
                </a:lnTo>
                <a:lnTo>
                  <a:pt x="2883535" y="444246"/>
                </a:lnTo>
                <a:lnTo>
                  <a:pt x="2864647" y="441330"/>
                </a:lnTo>
                <a:close/>
              </a:path>
              <a:path w="2974975" h="516889">
                <a:moveTo>
                  <a:pt x="2870454" y="403606"/>
                </a:moveTo>
                <a:lnTo>
                  <a:pt x="2864647" y="441330"/>
                </a:lnTo>
                <a:lnTo>
                  <a:pt x="2883535" y="444246"/>
                </a:lnTo>
                <a:lnTo>
                  <a:pt x="2877693" y="481838"/>
                </a:lnTo>
                <a:lnTo>
                  <a:pt x="2961290" y="481838"/>
                </a:lnTo>
                <a:lnTo>
                  <a:pt x="2974721" y="477520"/>
                </a:lnTo>
                <a:lnTo>
                  <a:pt x="2870454" y="403606"/>
                </a:lnTo>
                <a:close/>
              </a:path>
              <a:path w="2974975" h="516889">
                <a:moveTo>
                  <a:pt x="5841" y="0"/>
                </a:moveTo>
                <a:lnTo>
                  <a:pt x="0" y="37592"/>
                </a:lnTo>
                <a:lnTo>
                  <a:pt x="2858859" y="478930"/>
                </a:lnTo>
                <a:lnTo>
                  <a:pt x="2864647" y="441330"/>
                </a:lnTo>
                <a:lnTo>
                  <a:pt x="5841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33400" y="4876800"/>
            <a:ext cx="2249805" cy="1524000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50">
              <a:latin typeface="Times New Roman"/>
              <a:cs typeface="Times New Roman"/>
            </a:endParaRPr>
          </a:p>
          <a:p>
            <a:pPr marL="285115" marR="59690" indent="-254635">
              <a:lnSpc>
                <a:spcPct val="100000"/>
              </a:lnSpc>
              <a:buFont typeface="Wingdings"/>
              <a:buChar char=""/>
              <a:tabLst>
                <a:tab pos="285750" algn="l"/>
              </a:tabLst>
            </a:pPr>
            <a:r>
              <a:rPr sz="1600" spc="-5" dirty="0">
                <a:latin typeface="Arial"/>
                <a:cs typeface="Arial"/>
              </a:rPr>
              <a:t>Click </a:t>
            </a:r>
            <a:r>
              <a:rPr sz="1600" spc="-10" dirty="0">
                <a:latin typeface="Arial"/>
                <a:cs typeface="Arial"/>
              </a:rPr>
              <a:t>“Continue” </a:t>
            </a:r>
            <a:r>
              <a:rPr sz="1600" spc="-5" dirty="0">
                <a:latin typeface="Arial"/>
                <a:cs typeface="Arial"/>
              </a:rPr>
              <a:t>to  finalize </a:t>
            </a:r>
            <a:r>
              <a:rPr sz="1600" spc="-10" dirty="0">
                <a:latin typeface="Arial"/>
                <a:cs typeface="Arial"/>
              </a:rPr>
              <a:t>your  </a:t>
            </a:r>
            <a:r>
              <a:rPr sz="1600" spc="-5" dirty="0">
                <a:latin typeface="Arial"/>
                <a:cs typeface="Arial"/>
              </a:rPr>
              <a:t>registration and send  the activation</a:t>
            </a:r>
            <a:r>
              <a:rPr sz="1600" spc="-2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email.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305917" y="7341336"/>
            <a:ext cx="150495" cy="204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2898775" y="1098549"/>
            <a:ext cx="634809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4064000" algn="l"/>
              </a:tabLst>
            </a:pPr>
            <a:r>
              <a:rPr sz="1600" spc="-10" dirty="0">
                <a:latin typeface="Verdana"/>
                <a:cs typeface="Verdana"/>
              </a:rPr>
              <a:t>Once you finalize </a:t>
            </a:r>
            <a:r>
              <a:rPr sz="1600" spc="-5" dirty="0">
                <a:latin typeface="Verdana"/>
                <a:cs typeface="Verdana"/>
              </a:rPr>
              <a:t>your </a:t>
            </a:r>
            <a:r>
              <a:rPr sz="1600" spc="-10" dirty="0">
                <a:latin typeface="Verdana"/>
                <a:cs typeface="Verdana"/>
              </a:rPr>
              <a:t>registration, </a:t>
            </a:r>
            <a:r>
              <a:rPr sz="1600" spc="-5" dirty="0">
                <a:latin typeface="Verdana"/>
                <a:cs typeface="Verdana"/>
              </a:rPr>
              <a:t>an </a:t>
            </a:r>
            <a:r>
              <a:rPr sz="1600" spc="-10" dirty="0">
                <a:latin typeface="Verdana"/>
                <a:cs typeface="Verdana"/>
              </a:rPr>
              <a:t>activation </a:t>
            </a:r>
            <a:r>
              <a:rPr sz="1600" spc="-5" dirty="0">
                <a:latin typeface="Verdana"/>
                <a:cs typeface="Verdana"/>
              </a:rPr>
              <a:t>email </a:t>
            </a:r>
            <a:r>
              <a:rPr sz="1600" spc="-10" dirty="0">
                <a:latin typeface="Verdana"/>
                <a:cs typeface="Verdana"/>
              </a:rPr>
              <a:t>will be  </a:t>
            </a:r>
            <a:r>
              <a:rPr sz="1600" spc="-5" dirty="0">
                <a:latin typeface="Verdana"/>
                <a:cs typeface="Verdana"/>
              </a:rPr>
              <a:t>sent to your registered</a:t>
            </a:r>
            <a:r>
              <a:rPr sz="1600" spc="9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email</a:t>
            </a:r>
            <a:r>
              <a:rPr sz="1600" spc="3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address.	</a:t>
            </a:r>
            <a:r>
              <a:rPr sz="1600" spc="-35" dirty="0">
                <a:latin typeface="Verdana"/>
                <a:cs typeface="Verdana"/>
              </a:rPr>
              <a:t>You </a:t>
            </a:r>
            <a:r>
              <a:rPr sz="1600" spc="-10" dirty="0">
                <a:latin typeface="Verdana"/>
                <a:cs typeface="Verdana"/>
              </a:rPr>
              <a:t>will </a:t>
            </a:r>
            <a:r>
              <a:rPr sz="1600" spc="-5" dirty="0">
                <a:latin typeface="Verdana"/>
                <a:cs typeface="Verdana"/>
              </a:rPr>
              <a:t>need to </a:t>
            </a:r>
            <a:r>
              <a:rPr sz="1600" spc="-10" dirty="0">
                <a:latin typeface="Verdana"/>
                <a:cs typeface="Verdana"/>
              </a:rPr>
              <a:t>click  </a:t>
            </a:r>
            <a:r>
              <a:rPr sz="1600" spc="-5" dirty="0">
                <a:latin typeface="Verdana"/>
                <a:cs typeface="Verdana"/>
              </a:rPr>
              <a:t>the </a:t>
            </a:r>
            <a:r>
              <a:rPr sz="1600" spc="-10" dirty="0">
                <a:latin typeface="Verdana"/>
                <a:cs typeface="Verdana"/>
              </a:rPr>
              <a:t>link within </a:t>
            </a:r>
            <a:r>
              <a:rPr sz="1600" spc="-5" dirty="0">
                <a:latin typeface="Verdana"/>
                <a:cs typeface="Verdana"/>
              </a:rPr>
              <a:t>that email to </a:t>
            </a:r>
            <a:r>
              <a:rPr sz="1600" spc="-10" dirty="0">
                <a:latin typeface="Verdana"/>
                <a:cs typeface="Verdana"/>
              </a:rPr>
              <a:t>activate </a:t>
            </a:r>
            <a:r>
              <a:rPr sz="1600" spc="-5" dirty="0">
                <a:latin typeface="Verdana"/>
                <a:cs typeface="Verdana"/>
              </a:rPr>
              <a:t>your</a:t>
            </a:r>
            <a:r>
              <a:rPr sz="1600" spc="114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account.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974975" y="552450"/>
            <a:ext cx="3429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Registration</a:t>
            </a:r>
            <a:r>
              <a:rPr spc="-25" dirty="0"/>
              <a:t> </a:t>
            </a:r>
            <a:r>
              <a:rPr spc="-5" dirty="0"/>
              <a:t>Complete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97"/>
    </mc:Choice>
    <mc:Fallback xmlns="">
      <p:transition spd="slow" advTm="949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27887" y="1770888"/>
            <a:ext cx="9107423" cy="51450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38200" y="1981200"/>
            <a:ext cx="8686800" cy="4724400"/>
          </a:xfrm>
          <a:custGeom>
            <a:avLst/>
            <a:gdLst/>
            <a:ahLst/>
            <a:cxnLst/>
            <a:rect l="l" t="t" r="r" b="b"/>
            <a:pathLst>
              <a:path w="8686800" h="4724400">
                <a:moveTo>
                  <a:pt x="0" y="4724400"/>
                </a:moveTo>
                <a:lnTo>
                  <a:pt x="8686800" y="4724400"/>
                </a:lnTo>
                <a:lnTo>
                  <a:pt x="8686800" y="0"/>
                </a:lnTo>
                <a:lnTo>
                  <a:pt x="0" y="0"/>
                </a:lnTo>
                <a:lnTo>
                  <a:pt x="0" y="4724400"/>
                </a:lnTo>
                <a:close/>
              </a:path>
            </a:pathLst>
          </a:custGeom>
          <a:solidFill>
            <a:srgbClr val="84A3D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38200" y="1981200"/>
            <a:ext cx="8686800" cy="4724400"/>
          </a:xfrm>
          <a:custGeom>
            <a:avLst/>
            <a:gdLst/>
            <a:ahLst/>
            <a:cxnLst/>
            <a:rect l="l" t="t" r="r" b="b"/>
            <a:pathLst>
              <a:path w="8686800" h="4724400">
                <a:moveTo>
                  <a:pt x="0" y="4724400"/>
                </a:moveTo>
                <a:lnTo>
                  <a:pt x="8686800" y="4724400"/>
                </a:lnTo>
                <a:lnTo>
                  <a:pt x="8686800" y="0"/>
                </a:lnTo>
                <a:lnTo>
                  <a:pt x="0" y="0"/>
                </a:lnTo>
                <a:lnTo>
                  <a:pt x="0" y="4724400"/>
                </a:lnTo>
                <a:close/>
              </a:path>
            </a:pathLst>
          </a:custGeom>
          <a:ln w="38100">
            <a:solidFill>
              <a:srgbClr val="4371B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636776" y="2398776"/>
            <a:ext cx="8080248" cy="449884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828800" y="2590800"/>
            <a:ext cx="7696200" cy="4114800"/>
          </a:xfrm>
          <a:custGeom>
            <a:avLst/>
            <a:gdLst/>
            <a:ahLst/>
            <a:cxnLst/>
            <a:rect l="l" t="t" r="r" b="b"/>
            <a:pathLst>
              <a:path w="7696200" h="4114800">
                <a:moveTo>
                  <a:pt x="0" y="4114800"/>
                </a:moveTo>
                <a:lnTo>
                  <a:pt x="7696200" y="4114800"/>
                </a:lnTo>
                <a:lnTo>
                  <a:pt x="7696200" y="0"/>
                </a:lnTo>
                <a:lnTo>
                  <a:pt x="0" y="0"/>
                </a:lnTo>
                <a:lnTo>
                  <a:pt x="0" y="41148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438400" y="3048000"/>
            <a:ext cx="6629400" cy="268605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438400" y="4191000"/>
            <a:ext cx="4724400" cy="381000"/>
          </a:xfrm>
          <a:custGeom>
            <a:avLst/>
            <a:gdLst/>
            <a:ahLst/>
            <a:cxnLst/>
            <a:rect l="l" t="t" r="r" b="b"/>
            <a:pathLst>
              <a:path w="4724400" h="381000">
                <a:moveTo>
                  <a:pt x="0" y="190500"/>
                </a:moveTo>
                <a:lnTo>
                  <a:pt x="32176" y="158997"/>
                </a:lnTo>
                <a:lnTo>
                  <a:pt x="81048" y="140864"/>
                </a:lnTo>
                <a:lnTo>
                  <a:pt x="125260" y="129151"/>
                </a:lnTo>
                <a:lnTo>
                  <a:pt x="178390" y="117769"/>
                </a:lnTo>
                <a:lnTo>
                  <a:pt x="240107" y="106746"/>
                </a:lnTo>
                <a:lnTo>
                  <a:pt x="310081" y="96108"/>
                </a:lnTo>
                <a:lnTo>
                  <a:pt x="348061" y="90942"/>
                </a:lnTo>
                <a:lnTo>
                  <a:pt x="387981" y="85882"/>
                </a:lnTo>
                <a:lnTo>
                  <a:pt x="429800" y="80932"/>
                </a:lnTo>
                <a:lnTo>
                  <a:pt x="473476" y="76095"/>
                </a:lnTo>
                <a:lnTo>
                  <a:pt x="518968" y="71374"/>
                </a:lnTo>
                <a:lnTo>
                  <a:pt x="566235" y="66773"/>
                </a:lnTo>
                <a:lnTo>
                  <a:pt x="615235" y="62295"/>
                </a:lnTo>
                <a:lnTo>
                  <a:pt x="665928" y="57943"/>
                </a:lnTo>
                <a:lnTo>
                  <a:pt x="718271" y="53721"/>
                </a:lnTo>
                <a:lnTo>
                  <a:pt x="772223" y="49633"/>
                </a:lnTo>
                <a:lnTo>
                  <a:pt x="827743" y="45680"/>
                </a:lnTo>
                <a:lnTo>
                  <a:pt x="884790" y="41867"/>
                </a:lnTo>
                <a:lnTo>
                  <a:pt x="943323" y="38198"/>
                </a:lnTo>
                <a:lnTo>
                  <a:pt x="1003299" y="34674"/>
                </a:lnTo>
                <a:lnTo>
                  <a:pt x="1064677" y="31301"/>
                </a:lnTo>
                <a:lnTo>
                  <a:pt x="1127417" y="28081"/>
                </a:lnTo>
                <a:lnTo>
                  <a:pt x="1191477" y="25017"/>
                </a:lnTo>
                <a:lnTo>
                  <a:pt x="1256816" y="22113"/>
                </a:lnTo>
                <a:lnTo>
                  <a:pt x="1323391" y="19372"/>
                </a:lnTo>
                <a:lnTo>
                  <a:pt x="1391163" y="16797"/>
                </a:lnTo>
                <a:lnTo>
                  <a:pt x="1460089" y="14393"/>
                </a:lnTo>
                <a:lnTo>
                  <a:pt x="1530128" y="12161"/>
                </a:lnTo>
                <a:lnTo>
                  <a:pt x="1601239" y="10106"/>
                </a:lnTo>
                <a:lnTo>
                  <a:pt x="1673380" y="8231"/>
                </a:lnTo>
                <a:lnTo>
                  <a:pt x="1746510" y="6539"/>
                </a:lnTo>
                <a:lnTo>
                  <a:pt x="1820589" y="5034"/>
                </a:lnTo>
                <a:lnTo>
                  <a:pt x="1895573" y="3718"/>
                </a:lnTo>
                <a:lnTo>
                  <a:pt x="1971423" y="2596"/>
                </a:lnTo>
                <a:lnTo>
                  <a:pt x="2048096" y="1670"/>
                </a:lnTo>
                <a:lnTo>
                  <a:pt x="2125552" y="944"/>
                </a:lnTo>
                <a:lnTo>
                  <a:pt x="2203748" y="422"/>
                </a:lnTo>
                <a:lnTo>
                  <a:pt x="2282645" y="106"/>
                </a:lnTo>
                <a:lnTo>
                  <a:pt x="2362200" y="0"/>
                </a:lnTo>
                <a:lnTo>
                  <a:pt x="2441754" y="106"/>
                </a:lnTo>
                <a:lnTo>
                  <a:pt x="2520651" y="422"/>
                </a:lnTo>
                <a:lnTo>
                  <a:pt x="2598847" y="944"/>
                </a:lnTo>
                <a:lnTo>
                  <a:pt x="2676303" y="1670"/>
                </a:lnTo>
                <a:lnTo>
                  <a:pt x="2752976" y="2596"/>
                </a:lnTo>
                <a:lnTo>
                  <a:pt x="2828826" y="3718"/>
                </a:lnTo>
                <a:lnTo>
                  <a:pt x="2903810" y="5034"/>
                </a:lnTo>
                <a:lnTo>
                  <a:pt x="2977889" y="6539"/>
                </a:lnTo>
                <a:lnTo>
                  <a:pt x="3051019" y="8231"/>
                </a:lnTo>
                <a:lnTo>
                  <a:pt x="3123160" y="10106"/>
                </a:lnTo>
                <a:lnTo>
                  <a:pt x="3194271" y="12161"/>
                </a:lnTo>
                <a:lnTo>
                  <a:pt x="3264310" y="14393"/>
                </a:lnTo>
                <a:lnTo>
                  <a:pt x="3333236" y="16797"/>
                </a:lnTo>
                <a:lnTo>
                  <a:pt x="3401008" y="19372"/>
                </a:lnTo>
                <a:lnTo>
                  <a:pt x="3467583" y="22113"/>
                </a:lnTo>
                <a:lnTo>
                  <a:pt x="3532922" y="25017"/>
                </a:lnTo>
                <a:lnTo>
                  <a:pt x="3596982" y="28081"/>
                </a:lnTo>
                <a:lnTo>
                  <a:pt x="3659722" y="31301"/>
                </a:lnTo>
                <a:lnTo>
                  <a:pt x="3721100" y="34674"/>
                </a:lnTo>
                <a:lnTo>
                  <a:pt x="3781076" y="38198"/>
                </a:lnTo>
                <a:lnTo>
                  <a:pt x="3839609" y="41867"/>
                </a:lnTo>
                <a:lnTo>
                  <a:pt x="3896656" y="45680"/>
                </a:lnTo>
                <a:lnTo>
                  <a:pt x="3952176" y="49633"/>
                </a:lnTo>
                <a:lnTo>
                  <a:pt x="4006128" y="53721"/>
                </a:lnTo>
                <a:lnTo>
                  <a:pt x="4058471" y="57943"/>
                </a:lnTo>
                <a:lnTo>
                  <a:pt x="4109164" y="62295"/>
                </a:lnTo>
                <a:lnTo>
                  <a:pt x="4158164" y="66773"/>
                </a:lnTo>
                <a:lnTo>
                  <a:pt x="4205431" y="71374"/>
                </a:lnTo>
                <a:lnTo>
                  <a:pt x="4250923" y="76095"/>
                </a:lnTo>
                <a:lnTo>
                  <a:pt x="4294599" y="80932"/>
                </a:lnTo>
                <a:lnTo>
                  <a:pt x="4336418" y="85882"/>
                </a:lnTo>
                <a:lnTo>
                  <a:pt x="4376338" y="90942"/>
                </a:lnTo>
                <a:lnTo>
                  <a:pt x="4414318" y="96108"/>
                </a:lnTo>
                <a:lnTo>
                  <a:pt x="4484292" y="106746"/>
                </a:lnTo>
                <a:lnTo>
                  <a:pt x="4546009" y="117769"/>
                </a:lnTo>
                <a:lnTo>
                  <a:pt x="4599139" y="129151"/>
                </a:lnTo>
                <a:lnTo>
                  <a:pt x="4643351" y="140864"/>
                </a:lnTo>
                <a:lnTo>
                  <a:pt x="4692223" y="158997"/>
                </a:lnTo>
                <a:lnTo>
                  <a:pt x="4723085" y="184087"/>
                </a:lnTo>
                <a:lnTo>
                  <a:pt x="4724400" y="190500"/>
                </a:lnTo>
                <a:lnTo>
                  <a:pt x="4723085" y="196912"/>
                </a:lnTo>
                <a:lnTo>
                  <a:pt x="4692223" y="222002"/>
                </a:lnTo>
                <a:lnTo>
                  <a:pt x="4643351" y="240135"/>
                </a:lnTo>
                <a:lnTo>
                  <a:pt x="4599139" y="251848"/>
                </a:lnTo>
                <a:lnTo>
                  <a:pt x="4546009" y="263230"/>
                </a:lnTo>
                <a:lnTo>
                  <a:pt x="4484292" y="274253"/>
                </a:lnTo>
                <a:lnTo>
                  <a:pt x="4414318" y="284891"/>
                </a:lnTo>
                <a:lnTo>
                  <a:pt x="4376338" y="290057"/>
                </a:lnTo>
                <a:lnTo>
                  <a:pt x="4336418" y="295117"/>
                </a:lnTo>
                <a:lnTo>
                  <a:pt x="4294599" y="300067"/>
                </a:lnTo>
                <a:lnTo>
                  <a:pt x="4250923" y="304904"/>
                </a:lnTo>
                <a:lnTo>
                  <a:pt x="4205431" y="309625"/>
                </a:lnTo>
                <a:lnTo>
                  <a:pt x="4158164" y="314226"/>
                </a:lnTo>
                <a:lnTo>
                  <a:pt x="4109164" y="318704"/>
                </a:lnTo>
                <a:lnTo>
                  <a:pt x="4058471" y="323056"/>
                </a:lnTo>
                <a:lnTo>
                  <a:pt x="4006128" y="327278"/>
                </a:lnTo>
                <a:lnTo>
                  <a:pt x="3952176" y="331366"/>
                </a:lnTo>
                <a:lnTo>
                  <a:pt x="3896656" y="335319"/>
                </a:lnTo>
                <a:lnTo>
                  <a:pt x="3839609" y="339132"/>
                </a:lnTo>
                <a:lnTo>
                  <a:pt x="3781076" y="342801"/>
                </a:lnTo>
                <a:lnTo>
                  <a:pt x="3721100" y="346325"/>
                </a:lnTo>
                <a:lnTo>
                  <a:pt x="3659722" y="349698"/>
                </a:lnTo>
                <a:lnTo>
                  <a:pt x="3596982" y="352918"/>
                </a:lnTo>
                <a:lnTo>
                  <a:pt x="3532922" y="355982"/>
                </a:lnTo>
                <a:lnTo>
                  <a:pt x="3467583" y="358886"/>
                </a:lnTo>
                <a:lnTo>
                  <a:pt x="3401008" y="361627"/>
                </a:lnTo>
                <a:lnTo>
                  <a:pt x="3333236" y="364202"/>
                </a:lnTo>
                <a:lnTo>
                  <a:pt x="3264310" y="366606"/>
                </a:lnTo>
                <a:lnTo>
                  <a:pt x="3194271" y="368838"/>
                </a:lnTo>
                <a:lnTo>
                  <a:pt x="3123160" y="370893"/>
                </a:lnTo>
                <a:lnTo>
                  <a:pt x="3051019" y="372768"/>
                </a:lnTo>
                <a:lnTo>
                  <a:pt x="2977889" y="374460"/>
                </a:lnTo>
                <a:lnTo>
                  <a:pt x="2903810" y="375965"/>
                </a:lnTo>
                <a:lnTo>
                  <a:pt x="2828826" y="377281"/>
                </a:lnTo>
                <a:lnTo>
                  <a:pt x="2752976" y="378403"/>
                </a:lnTo>
                <a:lnTo>
                  <a:pt x="2676303" y="379329"/>
                </a:lnTo>
                <a:lnTo>
                  <a:pt x="2598847" y="380055"/>
                </a:lnTo>
                <a:lnTo>
                  <a:pt x="2520651" y="380577"/>
                </a:lnTo>
                <a:lnTo>
                  <a:pt x="2441754" y="380893"/>
                </a:lnTo>
                <a:lnTo>
                  <a:pt x="2362200" y="381000"/>
                </a:lnTo>
                <a:lnTo>
                  <a:pt x="2282645" y="380893"/>
                </a:lnTo>
                <a:lnTo>
                  <a:pt x="2203748" y="380577"/>
                </a:lnTo>
                <a:lnTo>
                  <a:pt x="2125552" y="380055"/>
                </a:lnTo>
                <a:lnTo>
                  <a:pt x="2048096" y="379329"/>
                </a:lnTo>
                <a:lnTo>
                  <a:pt x="1971423" y="378403"/>
                </a:lnTo>
                <a:lnTo>
                  <a:pt x="1895573" y="377281"/>
                </a:lnTo>
                <a:lnTo>
                  <a:pt x="1820589" y="375965"/>
                </a:lnTo>
                <a:lnTo>
                  <a:pt x="1746510" y="374460"/>
                </a:lnTo>
                <a:lnTo>
                  <a:pt x="1673380" y="372768"/>
                </a:lnTo>
                <a:lnTo>
                  <a:pt x="1601239" y="370893"/>
                </a:lnTo>
                <a:lnTo>
                  <a:pt x="1530128" y="368838"/>
                </a:lnTo>
                <a:lnTo>
                  <a:pt x="1460089" y="366606"/>
                </a:lnTo>
                <a:lnTo>
                  <a:pt x="1391163" y="364202"/>
                </a:lnTo>
                <a:lnTo>
                  <a:pt x="1323391" y="361627"/>
                </a:lnTo>
                <a:lnTo>
                  <a:pt x="1256816" y="358886"/>
                </a:lnTo>
                <a:lnTo>
                  <a:pt x="1191477" y="355982"/>
                </a:lnTo>
                <a:lnTo>
                  <a:pt x="1127417" y="352918"/>
                </a:lnTo>
                <a:lnTo>
                  <a:pt x="1064677" y="349698"/>
                </a:lnTo>
                <a:lnTo>
                  <a:pt x="1003299" y="346325"/>
                </a:lnTo>
                <a:lnTo>
                  <a:pt x="943323" y="342801"/>
                </a:lnTo>
                <a:lnTo>
                  <a:pt x="884790" y="339132"/>
                </a:lnTo>
                <a:lnTo>
                  <a:pt x="827743" y="335319"/>
                </a:lnTo>
                <a:lnTo>
                  <a:pt x="772223" y="331366"/>
                </a:lnTo>
                <a:lnTo>
                  <a:pt x="718271" y="327278"/>
                </a:lnTo>
                <a:lnTo>
                  <a:pt x="665928" y="323056"/>
                </a:lnTo>
                <a:lnTo>
                  <a:pt x="615235" y="318704"/>
                </a:lnTo>
                <a:lnTo>
                  <a:pt x="566235" y="314226"/>
                </a:lnTo>
                <a:lnTo>
                  <a:pt x="518968" y="309625"/>
                </a:lnTo>
                <a:lnTo>
                  <a:pt x="473476" y="304904"/>
                </a:lnTo>
                <a:lnTo>
                  <a:pt x="429800" y="300067"/>
                </a:lnTo>
                <a:lnTo>
                  <a:pt x="387981" y="295117"/>
                </a:lnTo>
                <a:lnTo>
                  <a:pt x="348061" y="290057"/>
                </a:lnTo>
                <a:lnTo>
                  <a:pt x="310081" y="284891"/>
                </a:lnTo>
                <a:lnTo>
                  <a:pt x="240107" y="274253"/>
                </a:lnTo>
                <a:lnTo>
                  <a:pt x="178390" y="263230"/>
                </a:lnTo>
                <a:lnTo>
                  <a:pt x="125260" y="251848"/>
                </a:lnTo>
                <a:lnTo>
                  <a:pt x="81048" y="240135"/>
                </a:lnTo>
                <a:lnTo>
                  <a:pt x="32176" y="222002"/>
                </a:lnTo>
                <a:lnTo>
                  <a:pt x="1314" y="196912"/>
                </a:lnTo>
                <a:lnTo>
                  <a:pt x="0" y="190500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934200" y="3566033"/>
            <a:ext cx="849630" cy="625475"/>
          </a:xfrm>
          <a:custGeom>
            <a:avLst/>
            <a:gdLst/>
            <a:ahLst/>
            <a:cxnLst/>
            <a:rect l="l" t="t" r="r" b="b"/>
            <a:pathLst>
              <a:path w="849629" h="625475">
                <a:moveTo>
                  <a:pt x="58800" y="511555"/>
                </a:moveTo>
                <a:lnTo>
                  <a:pt x="0" y="624966"/>
                </a:lnTo>
                <a:lnTo>
                  <a:pt x="126110" y="604012"/>
                </a:lnTo>
                <a:lnTo>
                  <a:pt x="111779" y="584326"/>
                </a:lnTo>
                <a:lnTo>
                  <a:pt x="88265" y="584326"/>
                </a:lnTo>
                <a:lnTo>
                  <a:pt x="65785" y="553592"/>
                </a:lnTo>
                <a:lnTo>
                  <a:pt x="81228" y="542362"/>
                </a:lnTo>
                <a:lnTo>
                  <a:pt x="58800" y="511555"/>
                </a:lnTo>
                <a:close/>
              </a:path>
              <a:path w="849629" h="625475">
                <a:moveTo>
                  <a:pt x="81228" y="542362"/>
                </a:moveTo>
                <a:lnTo>
                  <a:pt x="65785" y="553592"/>
                </a:lnTo>
                <a:lnTo>
                  <a:pt x="88265" y="584326"/>
                </a:lnTo>
                <a:lnTo>
                  <a:pt x="103638" y="573144"/>
                </a:lnTo>
                <a:lnTo>
                  <a:pt x="81228" y="542362"/>
                </a:lnTo>
                <a:close/>
              </a:path>
              <a:path w="849629" h="625475">
                <a:moveTo>
                  <a:pt x="103638" y="573144"/>
                </a:moveTo>
                <a:lnTo>
                  <a:pt x="88265" y="584326"/>
                </a:lnTo>
                <a:lnTo>
                  <a:pt x="111779" y="584326"/>
                </a:lnTo>
                <a:lnTo>
                  <a:pt x="103638" y="573144"/>
                </a:lnTo>
                <a:close/>
              </a:path>
              <a:path w="849629" h="625475">
                <a:moveTo>
                  <a:pt x="827024" y="0"/>
                </a:moveTo>
                <a:lnTo>
                  <a:pt x="81228" y="542362"/>
                </a:lnTo>
                <a:lnTo>
                  <a:pt x="103638" y="573144"/>
                </a:lnTo>
                <a:lnTo>
                  <a:pt x="849376" y="30733"/>
                </a:lnTo>
                <a:lnTo>
                  <a:pt x="827024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93875" y="6864094"/>
            <a:ext cx="8232648" cy="83362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792604" y="6898030"/>
            <a:ext cx="723265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5265" marR="5080" indent="-1472565">
              <a:lnSpc>
                <a:spcPct val="100000"/>
              </a:lnSpc>
              <a:spcBef>
                <a:spcPts val="100"/>
              </a:spcBef>
            </a:pPr>
            <a:r>
              <a:rPr sz="2400" spc="-5" dirty="0">
                <a:latin typeface="Verdana"/>
                <a:cs typeface="Verdana"/>
              </a:rPr>
              <a:t>Congratulations, </a:t>
            </a:r>
            <a:r>
              <a:rPr sz="2400" spc="-10" dirty="0">
                <a:latin typeface="Verdana"/>
                <a:cs typeface="Verdana"/>
              </a:rPr>
              <a:t>you </a:t>
            </a:r>
            <a:r>
              <a:rPr sz="2400" spc="-5" dirty="0">
                <a:latin typeface="Verdana"/>
                <a:cs typeface="Verdana"/>
              </a:rPr>
              <a:t>are </a:t>
            </a:r>
            <a:r>
              <a:rPr sz="2400" dirty="0">
                <a:latin typeface="Verdana"/>
                <a:cs typeface="Verdana"/>
              </a:rPr>
              <a:t>now a member of </a:t>
            </a:r>
            <a:r>
              <a:rPr sz="2400" spc="-5" dirty="0">
                <a:latin typeface="Verdana"/>
                <a:cs typeface="Verdana"/>
              </a:rPr>
              <a:t>the  National </a:t>
            </a:r>
            <a:r>
              <a:rPr sz="2400" spc="-15" dirty="0">
                <a:latin typeface="Verdana"/>
                <a:cs typeface="Verdana"/>
              </a:rPr>
              <a:t>Research</a:t>
            </a:r>
            <a:r>
              <a:rPr sz="2400" spc="35" dirty="0">
                <a:latin typeface="Verdana"/>
                <a:cs typeface="Verdana"/>
              </a:rPr>
              <a:t> </a:t>
            </a:r>
            <a:r>
              <a:rPr sz="2400" spc="-5" dirty="0">
                <a:latin typeface="Verdana"/>
                <a:cs typeface="Verdana"/>
              </a:rPr>
              <a:t>Network!</a:t>
            </a:r>
            <a:endParaRPr sz="2400">
              <a:latin typeface="Verdana"/>
              <a:cs typeface="Verdana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7543800" y="3048000"/>
            <a:ext cx="2249805" cy="1371600"/>
          </a:xfrm>
          <a:custGeom>
            <a:avLst/>
            <a:gdLst/>
            <a:ahLst/>
            <a:cxnLst/>
            <a:rect l="l" t="t" r="r" b="b"/>
            <a:pathLst>
              <a:path w="2249804" h="1371600">
                <a:moveTo>
                  <a:pt x="0" y="1371600"/>
                </a:moveTo>
                <a:lnTo>
                  <a:pt x="2249551" y="1371600"/>
                </a:lnTo>
                <a:lnTo>
                  <a:pt x="2249551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543800" y="3048000"/>
            <a:ext cx="2249805" cy="1371600"/>
          </a:xfrm>
          <a:custGeom>
            <a:avLst/>
            <a:gdLst/>
            <a:ahLst/>
            <a:cxnLst/>
            <a:rect l="l" t="t" r="r" b="b"/>
            <a:pathLst>
              <a:path w="2249804" h="1371600">
                <a:moveTo>
                  <a:pt x="0" y="1371600"/>
                </a:moveTo>
                <a:lnTo>
                  <a:pt x="2249551" y="1371600"/>
                </a:lnTo>
                <a:lnTo>
                  <a:pt x="2249551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ln w="28575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52400" y="1752600"/>
            <a:ext cx="2438400" cy="1371600"/>
          </a:xfrm>
          <a:custGeom>
            <a:avLst/>
            <a:gdLst/>
            <a:ahLst/>
            <a:cxnLst/>
            <a:rect l="l" t="t" r="r" b="b"/>
            <a:pathLst>
              <a:path w="2438400" h="1371600">
                <a:moveTo>
                  <a:pt x="0" y="1371600"/>
                </a:moveTo>
                <a:lnTo>
                  <a:pt x="2438400" y="1371600"/>
                </a:lnTo>
                <a:lnTo>
                  <a:pt x="2438400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solidFill>
            <a:srgbClr val="FFFFC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2400" y="1752600"/>
            <a:ext cx="2438400" cy="1371600"/>
          </a:xfrm>
          <a:custGeom>
            <a:avLst/>
            <a:gdLst/>
            <a:ahLst/>
            <a:cxnLst/>
            <a:rect l="l" t="t" r="r" b="b"/>
            <a:pathLst>
              <a:path w="2438400" h="1371600">
                <a:moveTo>
                  <a:pt x="0" y="1371600"/>
                </a:moveTo>
                <a:lnTo>
                  <a:pt x="2438400" y="1371600"/>
                </a:lnTo>
                <a:lnTo>
                  <a:pt x="2438400" y="0"/>
                </a:lnTo>
                <a:lnTo>
                  <a:pt x="0" y="0"/>
                </a:lnTo>
                <a:lnTo>
                  <a:pt x="0" y="1371600"/>
                </a:lnTo>
                <a:close/>
              </a:path>
            </a:pathLst>
          </a:custGeom>
          <a:ln w="28575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70179" y="1105611"/>
            <a:ext cx="9076690" cy="300291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17495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Verdana"/>
                <a:cs typeface="Verdana"/>
              </a:rPr>
              <a:t>Visit </a:t>
            </a:r>
            <a:r>
              <a:rPr sz="1600" spc="-5" dirty="0">
                <a:latin typeface="Verdana"/>
                <a:cs typeface="Verdana"/>
              </a:rPr>
              <a:t>the </a:t>
            </a:r>
            <a:r>
              <a:rPr sz="1600" spc="-10" dirty="0">
                <a:latin typeface="Verdana"/>
                <a:cs typeface="Verdana"/>
              </a:rPr>
              <a:t>inbox </a:t>
            </a:r>
            <a:r>
              <a:rPr sz="1600" spc="-5" dirty="0">
                <a:latin typeface="Verdana"/>
                <a:cs typeface="Verdana"/>
              </a:rPr>
              <a:t>of your registered </a:t>
            </a:r>
            <a:r>
              <a:rPr sz="1600" spc="-10" dirty="0">
                <a:latin typeface="Verdana"/>
                <a:cs typeface="Verdana"/>
              </a:rPr>
              <a:t>email </a:t>
            </a:r>
            <a:r>
              <a:rPr sz="1600" spc="-5" dirty="0">
                <a:latin typeface="Verdana"/>
                <a:cs typeface="Verdana"/>
              </a:rPr>
              <a:t>address and </a:t>
            </a:r>
            <a:r>
              <a:rPr sz="1600" spc="-10" dirty="0">
                <a:latin typeface="Verdana"/>
                <a:cs typeface="Verdana"/>
              </a:rPr>
              <a:t>click </a:t>
            </a:r>
            <a:r>
              <a:rPr sz="1600" spc="-5" dirty="0">
                <a:latin typeface="Verdana"/>
                <a:cs typeface="Verdana"/>
              </a:rPr>
              <a:t>the  </a:t>
            </a:r>
            <a:r>
              <a:rPr sz="1600" spc="-10" dirty="0">
                <a:latin typeface="Verdana"/>
                <a:cs typeface="Verdana"/>
              </a:rPr>
              <a:t>link within </a:t>
            </a:r>
            <a:r>
              <a:rPr sz="1600" spc="-5" dirty="0">
                <a:latin typeface="Verdana"/>
                <a:cs typeface="Verdana"/>
              </a:rPr>
              <a:t>the </a:t>
            </a:r>
            <a:r>
              <a:rPr sz="1600" spc="-10" dirty="0">
                <a:latin typeface="Verdana"/>
                <a:cs typeface="Verdana"/>
              </a:rPr>
              <a:t>“IRBNet Activation Required” </a:t>
            </a:r>
            <a:r>
              <a:rPr sz="1600" spc="-5" dirty="0">
                <a:latin typeface="Verdana"/>
                <a:cs typeface="Verdana"/>
              </a:rPr>
              <a:t>email to </a:t>
            </a:r>
            <a:r>
              <a:rPr sz="1600" spc="-10" dirty="0">
                <a:latin typeface="Verdana"/>
                <a:cs typeface="Verdana"/>
              </a:rPr>
              <a:t>activate  </a:t>
            </a:r>
            <a:r>
              <a:rPr sz="1600" spc="-5" dirty="0">
                <a:latin typeface="Verdana"/>
                <a:cs typeface="Verdana"/>
              </a:rPr>
              <a:t>your</a:t>
            </a:r>
            <a:r>
              <a:rPr sz="1600" spc="1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account.</a:t>
            </a:r>
            <a:endParaRPr sz="1600">
              <a:latin typeface="Verdana"/>
              <a:cs typeface="Verdana"/>
            </a:endParaRPr>
          </a:p>
          <a:p>
            <a:pPr marL="267335" indent="-254635">
              <a:lnSpc>
                <a:spcPct val="100000"/>
              </a:lnSpc>
              <a:spcBef>
                <a:spcPts val="760"/>
              </a:spcBef>
              <a:buFont typeface="Wingdings"/>
              <a:buChar char=""/>
              <a:tabLst>
                <a:tab pos="267970" algn="l"/>
              </a:tabLst>
            </a:pPr>
            <a:r>
              <a:rPr sz="1600" spc="-5" dirty="0">
                <a:latin typeface="Arial"/>
                <a:cs typeface="Arial"/>
              </a:rPr>
              <a:t>From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email</a:t>
            </a:r>
            <a:r>
              <a:rPr sz="1600" spc="5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inbox,</a:t>
            </a:r>
            <a:endParaRPr sz="1600">
              <a:latin typeface="Arial"/>
              <a:cs typeface="Arial"/>
            </a:endParaRPr>
          </a:p>
          <a:p>
            <a:pPr marL="267335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Arial"/>
                <a:cs typeface="Arial"/>
              </a:rPr>
              <a:t>open the</a:t>
            </a:r>
            <a:r>
              <a:rPr sz="1600" spc="5" dirty="0">
                <a:latin typeface="Arial"/>
                <a:cs typeface="Arial"/>
              </a:rPr>
              <a:t> </a:t>
            </a:r>
            <a:r>
              <a:rPr sz="1600" spc="-10" dirty="0">
                <a:latin typeface="Arial"/>
                <a:cs typeface="Arial"/>
              </a:rPr>
              <a:t>“IRBNet</a:t>
            </a:r>
            <a:endParaRPr sz="1600">
              <a:latin typeface="Arial"/>
              <a:cs typeface="Arial"/>
            </a:endParaRPr>
          </a:p>
          <a:p>
            <a:pPr marL="267335" marR="6974205">
              <a:lnSpc>
                <a:spcPct val="100000"/>
              </a:lnSpc>
            </a:pPr>
            <a:r>
              <a:rPr sz="1600" spc="-5" dirty="0">
                <a:latin typeface="Arial"/>
                <a:cs typeface="Arial"/>
              </a:rPr>
              <a:t>Activation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Required”  message.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7660005" marR="45720" lvl="1" indent="-254635">
              <a:lnSpc>
                <a:spcPct val="100000"/>
              </a:lnSpc>
              <a:spcBef>
                <a:spcPts val="1410"/>
              </a:spcBef>
              <a:buFont typeface="Wingdings"/>
              <a:buChar char=""/>
              <a:tabLst>
                <a:tab pos="7660640" algn="l"/>
              </a:tabLst>
            </a:pPr>
            <a:r>
              <a:rPr sz="1600" spc="-5" dirty="0">
                <a:latin typeface="Arial"/>
                <a:cs typeface="Arial"/>
              </a:rPr>
              <a:t>Click the link</a:t>
            </a:r>
            <a:r>
              <a:rPr sz="1600" spc="-7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  complete </a:t>
            </a:r>
            <a:r>
              <a:rPr sz="1600" spc="-10" dirty="0">
                <a:latin typeface="Arial"/>
                <a:cs typeface="Arial"/>
              </a:rPr>
              <a:t>your  </a:t>
            </a:r>
            <a:r>
              <a:rPr sz="1600" spc="-5" dirty="0">
                <a:latin typeface="Arial"/>
                <a:cs typeface="Arial"/>
              </a:rPr>
              <a:t>activation.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7" name="object 27"/>
          <p:cNvSpPr txBox="1">
            <a:spLocks noGrp="1"/>
          </p:cNvSpPr>
          <p:nvPr>
            <p:ph type="title"/>
          </p:nvPr>
        </p:nvSpPr>
        <p:spPr>
          <a:xfrm>
            <a:off x="2974975" y="552450"/>
            <a:ext cx="31032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Complete</a:t>
            </a:r>
            <a:r>
              <a:rPr spc="-60" dirty="0"/>
              <a:t> </a:t>
            </a:r>
            <a:r>
              <a:rPr dirty="0"/>
              <a:t>Activation</a:t>
            </a:r>
          </a:p>
        </p:txBody>
      </p:sp>
      <p:sp>
        <p:nvSpPr>
          <p:cNvPr id="28" name="object 28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30" name="Audio 2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73"/>
    </mc:Choice>
    <mc:Fallback xmlns="">
      <p:transition spd="slow" advTm="530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79119" y="1732787"/>
            <a:ext cx="9262872" cy="60396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71525" y="1924429"/>
            <a:ext cx="8878951" cy="577176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974975" y="1098549"/>
            <a:ext cx="62642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Verdana"/>
                <a:cs typeface="Verdana"/>
              </a:rPr>
              <a:t>From the User Profile </a:t>
            </a:r>
            <a:r>
              <a:rPr sz="1600" spc="-10" dirty="0">
                <a:latin typeface="Verdana"/>
                <a:cs typeface="Verdana"/>
              </a:rPr>
              <a:t>page you </a:t>
            </a:r>
            <a:r>
              <a:rPr sz="1600" spc="-5" dirty="0">
                <a:latin typeface="Verdana"/>
                <a:cs typeface="Verdana"/>
              </a:rPr>
              <a:t>can add additional </a:t>
            </a:r>
            <a:r>
              <a:rPr sz="1600" spc="-10" dirty="0">
                <a:latin typeface="Verdana"/>
                <a:cs typeface="Verdana"/>
              </a:rPr>
              <a:t>affiliations  </a:t>
            </a:r>
            <a:r>
              <a:rPr sz="1600" spc="-5" dirty="0">
                <a:latin typeface="Verdana"/>
                <a:cs typeface="Verdana"/>
              </a:rPr>
              <a:t>and trigger additional </a:t>
            </a:r>
            <a:r>
              <a:rPr sz="1600" spc="-10" dirty="0">
                <a:latin typeface="Verdana"/>
                <a:cs typeface="Verdana"/>
              </a:rPr>
              <a:t>activation </a:t>
            </a:r>
            <a:r>
              <a:rPr sz="1600" spc="-5" dirty="0">
                <a:latin typeface="Verdana"/>
                <a:cs typeface="Verdana"/>
              </a:rPr>
              <a:t>emails, </a:t>
            </a:r>
            <a:r>
              <a:rPr sz="1600" spc="-10" dirty="0">
                <a:latin typeface="Verdana"/>
                <a:cs typeface="Verdana"/>
              </a:rPr>
              <a:t>if</a:t>
            </a:r>
            <a:r>
              <a:rPr sz="1600" spc="15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needed.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114538" y="5079110"/>
            <a:ext cx="335280" cy="1034415"/>
          </a:xfrm>
          <a:custGeom>
            <a:avLst/>
            <a:gdLst/>
            <a:ahLst/>
            <a:cxnLst/>
            <a:rect l="l" t="t" r="r" b="b"/>
            <a:pathLst>
              <a:path w="335279" h="1034414">
                <a:moveTo>
                  <a:pt x="261605" y="104698"/>
                </a:moveTo>
                <a:lnTo>
                  <a:pt x="0" y="1023493"/>
                </a:lnTo>
                <a:lnTo>
                  <a:pt x="36575" y="1033907"/>
                </a:lnTo>
                <a:lnTo>
                  <a:pt x="298176" y="115129"/>
                </a:lnTo>
                <a:lnTo>
                  <a:pt x="261605" y="104698"/>
                </a:lnTo>
                <a:close/>
              </a:path>
              <a:path w="335279" h="1034414">
                <a:moveTo>
                  <a:pt x="327478" y="86359"/>
                </a:moveTo>
                <a:lnTo>
                  <a:pt x="266826" y="86359"/>
                </a:lnTo>
                <a:lnTo>
                  <a:pt x="303402" y="96774"/>
                </a:lnTo>
                <a:lnTo>
                  <a:pt x="298176" y="115129"/>
                </a:lnTo>
                <a:lnTo>
                  <a:pt x="334898" y="125602"/>
                </a:lnTo>
                <a:lnTo>
                  <a:pt x="327478" y="86359"/>
                </a:lnTo>
                <a:close/>
              </a:path>
              <a:path w="335279" h="1034414">
                <a:moveTo>
                  <a:pt x="266826" y="86359"/>
                </a:moveTo>
                <a:lnTo>
                  <a:pt x="261605" y="104698"/>
                </a:lnTo>
                <a:lnTo>
                  <a:pt x="298176" y="115129"/>
                </a:lnTo>
                <a:lnTo>
                  <a:pt x="303402" y="96774"/>
                </a:lnTo>
                <a:lnTo>
                  <a:pt x="266826" y="86359"/>
                </a:lnTo>
                <a:close/>
              </a:path>
              <a:path w="335279" h="1034414">
                <a:moveTo>
                  <a:pt x="311150" y="0"/>
                </a:moveTo>
                <a:lnTo>
                  <a:pt x="224916" y="94233"/>
                </a:lnTo>
                <a:lnTo>
                  <a:pt x="261605" y="104698"/>
                </a:lnTo>
                <a:lnTo>
                  <a:pt x="266826" y="86359"/>
                </a:lnTo>
                <a:lnTo>
                  <a:pt x="327478" y="86359"/>
                </a:lnTo>
                <a:lnTo>
                  <a:pt x="31115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500873" y="5638800"/>
            <a:ext cx="2462530" cy="1828800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179070" rIns="0" bIns="0" rtlCol="0">
            <a:spAutoFit/>
          </a:bodyPr>
          <a:lstStyle/>
          <a:p>
            <a:pPr marL="286385" marR="94615" indent="-254635">
              <a:lnSpc>
                <a:spcPct val="100000"/>
              </a:lnSpc>
              <a:spcBef>
                <a:spcPts val="1410"/>
              </a:spcBef>
              <a:buFont typeface="Wingdings"/>
              <a:buChar char=""/>
              <a:tabLst>
                <a:tab pos="287020" algn="l"/>
              </a:tabLst>
            </a:pPr>
            <a:r>
              <a:rPr sz="1600" spc="-5" dirty="0">
                <a:latin typeface="Arial"/>
                <a:cs typeface="Arial"/>
              </a:rPr>
              <a:t>Click the “Send me </a:t>
            </a:r>
            <a:r>
              <a:rPr sz="1600" spc="-10" dirty="0">
                <a:latin typeface="Arial"/>
                <a:cs typeface="Arial"/>
              </a:rPr>
              <a:t>an  </a:t>
            </a:r>
            <a:r>
              <a:rPr sz="1600" spc="-5" dirty="0">
                <a:latin typeface="Arial"/>
                <a:cs typeface="Arial"/>
              </a:rPr>
              <a:t>activation email” link to  trigger an additional  activation email to </a:t>
            </a:r>
            <a:r>
              <a:rPr sz="1600" spc="-10" dirty="0">
                <a:latin typeface="Arial"/>
                <a:cs typeface="Arial"/>
              </a:rPr>
              <a:t>your  </a:t>
            </a:r>
            <a:r>
              <a:rPr sz="1600" spc="-5" dirty="0">
                <a:latin typeface="Arial"/>
                <a:cs typeface="Arial"/>
              </a:rPr>
              <a:t>registered email  address.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667000" y="4600575"/>
            <a:ext cx="2438400" cy="276225"/>
          </a:xfrm>
          <a:custGeom>
            <a:avLst/>
            <a:gdLst/>
            <a:ahLst/>
            <a:cxnLst/>
            <a:rect l="l" t="t" r="r" b="b"/>
            <a:pathLst>
              <a:path w="2438400" h="276225">
                <a:moveTo>
                  <a:pt x="0" y="138049"/>
                </a:moveTo>
                <a:lnTo>
                  <a:pt x="37234" y="104071"/>
                </a:lnTo>
                <a:lnTo>
                  <a:pt x="82065" y="88171"/>
                </a:lnTo>
                <a:lnTo>
                  <a:pt x="142846" y="73170"/>
                </a:lnTo>
                <a:lnTo>
                  <a:pt x="218437" y="59197"/>
                </a:lnTo>
                <a:lnTo>
                  <a:pt x="261429" y="52636"/>
                </a:lnTo>
                <a:lnTo>
                  <a:pt x="307695" y="46382"/>
                </a:lnTo>
                <a:lnTo>
                  <a:pt x="357092" y="40449"/>
                </a:lnTo>
                <a:lnTo>
                  <a:pt x="409477" y="34854"/>
                </a:lnTo>
                <a:lnTo>
                  <a:pt x="464707" y="29614"/>
                </a:lnTo>
                <a:lnTo>
                  <a:pt x="522641" y="24745"/>
                </a:lnTo>
                <a:lnTo>
                  <a:pt x="583134" y="20262"/>
                </a:lnTo>
                <a:lnTo>
                  <a:pt x="646044" y="16182"/>
                </a:lnTo>
                <a:lnTo>
                  <a:pt x="711228" y="12522"/>
                </a:lnTo>
                <a:lnTo>
                  <a:pt x="778544" y="9297"/>
                </a:lnTo>
                <a:lnTo>
                  <a:pt x="847848" y="6524"/>
                </a:lnTo>
                <a:lnTo>
                  <a:pt x="918998" y="4218"/>
                </a:lnTo>
                <a:lnTo>
                  <a:pt x="991851" y="2397"/>
                </a:lnTo>
                <a:lnTo>
                  <a:pt x="1066264" y="1076"/>
                </a:lnTo>
                <a:lnTo>
                  <a:pt x="1142094" y="271"/>
                </a:lnTo>
                <a:lnTo>
                  <a:pt x="1219200" y="0"/>
                </a:lnTo>
                <a:lnTo>
                  <a:pt x="1296305" y="271"/>
                </a:lnTo>
                <a:lnTo>
                  <a:pt x="1372135" y="1076"/>
                </a:lnTo>
                <a:lnTo>
                  <a:pt x="1446548" y="2397"/>
                </a:lnTo>
                <a:lnTo>
                  <a:pt x="1519401" y="4218"/>
                </a:lnTo>
                <a:lnTo>
                  <a:pt x="1590551" y="6524"/>
                </a:lnTo>
                <a:lnTo>
                  <a:pt x="1659855" y="9297"/>
                </a:lnTo>
                <a:lnTo>
                  <a:pt x="1727171" y="12522"/>
                </a:lnTo>
                <a:lnTo>
                  <a:pt x="1792355" y="16182"/>
                </a:lnTo>
                <a:lnTo>
                  <a:pt x="1855265" y="20262"/>
                </a:lnTo>
                <a:lnTo>
                  <a:pt x="1915758" y="24745"/>
                </a:lnTo>
                <a:lnTo>
                  <a:pt x="1973692" y="29614"/>
                </a:lnTo>
                <a:lnTo>
                  <a:pt x="2028922" y="34854"/>
                </a:lnTo>
                <a:lnTo>
                  <a:pt x="2081307" y="40449"/>
                </a:lnTo>
                <a:lnTo>
                  <a:pt x="2130704" y="46382"/>
                </a:lnTo>
                <a:lnTo>
                  <a:pt x="2176970" y="52636"/>
                </a:lnTo>
                <a:lnTo>
                  <a:pt x="2219962" y="59197"/>
                </a:lnTo>
                <a:lnTo>
                  <a:pt x="2259537" y="66047"/>
                </a:lnTo>
                <a:lnTo>
                  <a:pt x="2327866" y="80550"/>
                </a:lnTo>
                <a:lnTo>
                  <a:pt x="2380815" y="96017"/>
                </a:lnTo>
                <a:lnTo>
                  <a:pt x="2417241" y="112318"/>
                </a:lnTo>
                <a:lnTo>
                  <a:pt x="2438400" y="138049"/>
                </a:lnTo>
                <a:lnTo>
                  <a:pt x="2436001" y="146789"/>
                </a:lnTo>
                <a:lnTo>
                  <a:pt x="2401165" y="172076"/>
                </a:lnTo>
                <a:lnTo>
                  <a:pt x="2356334" y="187995"/>
                </a:lnTo>
                <a:lnTo>
                  <a:pt x="2295553" y="203012"/>
                </a:lnTo>
                <a:lnTo>
                  <a:pt x="2219962" y="216998"/>
                </a:lnTo>
                <a:lnTo>
                  <a:pt x="2176970" y="223563"/>
                </a:lnTo>
                <a:lnTo>
                  <a:pt x="2130704" y="229823"/>
                </a:lnTo>
                <a:lnTo>
                  <a:pt x="2081307" y="235759"/>
                </a:lnTo>
                <a:lnTo>
                  <a:pt x="2028922" y="241357"/>
                </a:lnTo>
                <a:lnTo>
                  <a:pt x="1973692" y="246600"/>
                </a:lnTo>
                <a:lnTo>
                  <a:pt x="1915758" y="251472"/>
                </a:lnTo>
                <a:lnTo>
                  <a:pt x="1855265" y="255957"/>
                </a:lnTo>
                <a:lnTo>
                  <a:pt x="1792355" y="260038"/>
                </a:lnTo>
                <a:lnTo>
                  <a:pt x="1727171" y="263700"/>
                </a:lnTo>
                <a:lnTo>
                  <a:pt x="1659855" y="266925"/>
                </a:lnTo>
                <a:lnTo>
                  <a:pt x="1590551" y="269699"/>
                </a:lnTo>
                <a:lnTo>
                  <a:pt x="1519401" y="272005"/>
                </a:lnTo>
                <a:lnTo>
                  <a:pt x="1446548" y="273827"/>
                </a:lnTo>
                <a:lnTo>
                  <a:pt x="1372135" y="275148"/>
                </a:lnTo>
                <a:lnTo>
                  <a:pt x="1296305" y="275953"/>
                </a:lnTo>
                <a:lnTo>
                  <a:pt x="1219200" y="276225"/>
                </a:lnTo>
                <a:lnTo>
                  <a:pt x="1142094" y="275953"/>
                </a:lnTo>
                <a:lnTo>
                  <a:pt x="1066264" y="275148"/>
                </a:lnTo>
                <a:lnTo>
                  <a:pt x="991851" y="273827"/>
                </a:lnTo>
                <a:lnTo>
                  <a:pt x="918998" y="272005"/>
                </a:lnTo>
                <a:lnTo>
                  <a:pt x="847848" y="269699"/>
                </a:lnTo>
                <a:lnTo>
                  <a:pt x="778544" y="266925"/>
                </a:lnTo>
                <a:lnTo>
                  <a:pt x="711228" y="263700"/>
                </a:lnTo>
                <a:lnTo>
                  <a:pt x="646044" y="260038"/>
                </a:lnTo>
                <a:lnTo>
                  <a:pt x="583134" y="255957"/>
                </a:lnTo>
                <a:lnTo>
                  <a:pt x="522641" y="251472"/>
                </a:lnTo>
                <a:lnTo>
                  <a:pt x="464707" y="246600"/>
                </a:lnTo>
                <a:lnTo>
                  <a:pt x="409477" y="241357"/>
                </a:lnTo>
                <a:lnTo>
                  <a:pt x="357092" y="235759"/>
                </a:lnTo>
                <a:lnTo>
                  <a:pt x="307695" y="229823"/>
                </a:lnTo>
                <a:lnTo>
                  <a:pt x="261429" y="223563"/>
                </a:lnTo>
                <a:lnTo>
                  <a:pt x="218437" y="216998"/>
                </a:lnTo>
                <a:lnTo>
                  <a:pt x="178862" y="210142"/>
                </a:lnTo>
                <a:lnTo>
                  <a:pt x="110533" y="195624"/>
                </a:lnTo>
                <a:lnTo>
                  <a:pt x="57584" y="180140"/>
                </a:lnTo>
                <a:lnTo>
                  <a:pt x="21158" y="163818"/>
                </a:lnTo>
                <a:lnTo>
                  <a:pt x="0" y="138049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435100" y="3471926"/>
            <a:ext cx="1308100" cy="1176655"/>
          </a:xfrm>
          <a:custGeom>
            <a:avLst/>
            <a:gdLst/>
            <a:ahLst/>
            <a:cxnLst/>
            <a:rect l="l" t="t" r="r" b="b"/>
            <a:pathLst>
              <a:path w="1308100" h="1176654">
                <a:moveTo>
                  <a:pt x="1210341" y="1114140"/>
                </a:moveTo>
                <a:lnTo>
                  <a:pt x="1184910" y="1142492"/>
                </a:lnTo>
                <a:lnTo>
                  <a:pt x="1308100" y="1176274"/>
                </a:lnTo>
                <a:lnTo>
                  <a:pt x="1288623" y="1126871"/>
                </a:lnTo>
                <a:lnTo>
                  <a:pt x="1224533" y="1126871"/>
                </a:lnTo>
                <a:lnTo>
                  <a:pt x="1210341" y="1114140"/>
                </a:lnTo>
                <a:close/>
              </a:path>
              <a:path w="1308100" h="1176654">
                <a:moveTo>
                  <a:pt x="1235744" y="1085820"/>
                </a:moveTo>
                <a:lnTo>
                  <a:pt x="1210341" y="1114140"/>
                </a:lnTo>
                <a:lnTo>
                  <a:pt x="1224533" y="1126871"/>
                </a:lnTo>
                <a:lnTo>
                  <a:pt x="1249933" y="1098550"/>
                </a:lnTo>
                <a:lnTo>
                  <a:pt x="1235744" y="1085820"/>
                </a:lnTo>
                <a:close/>
              </a:path>
              <a:path w="1308100" h="1176654">
                <a:moveTo>
                  <a:pt x="1261237" y="1057402"/>
                </a:moveTo>
                <a:lnTo>
                  <a:pt x="1235744" y="1085820"/>
                </a:lnTo>
                <a:lnTo>
                  <a:pt x="1249933" y="1098550"/>
                </a:lnTo>
                <a:lnTo>
                  <a:pt x="1224533" y="1126871"/>
                </a:lnTo>
                <a:lnTo>
                  <a:pt x="1288623" y="1126871"/>
                </a:lnTo>
                <a:lnTo>
                  <a:pt x="1261237" y="1057402"/>
                </a:lnTo>
                <a:close/>
              </a:path>
              <a:path w="1308100" h="1176654">
                <a:moveTo>
                  <a:pt x="25400" y="0"/>
                </a:moveTo>
                <a:lnTo>
                  <a:pt x="0" y="28448"/>
                </a:lnTo>
                <a:lnTo>
                  <a:pt x="1210341" y="1114140"/>
                </a:lnTo>
                <a:lnTo>
                  <a:pt x="1235744" y="1085820"/>
                </a:lnTo>
                <a:lnTo>
                  <a:pt x="25400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6200" y="1981200"/>
            <a:ext cx="3048000" cy="2362200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163195" rIns="0" bIns="0" rtlCol="0">
            <a:spAutoFit/>
          </a:bodyPr>
          <a:lstStyle/>
          <a:p>
            <a:pPr marL="284480" marR="109855" indent="-254000">
              <a:lnSpc>
                <a:spcPct val="100000"/>
              </a:lnSpc>
              <a:spcBef>
                <a:spcPts val="1285"/>
              </a:spcBef>
              <a:buFont typeface="Wingdings"/>
              <a:buChar char=""/>
              <a:tabLst>
                <a:tab pos="285115" algn="l"/>
              </a:tabLst>
            </a:pPr>
            <a:r>
              <a:rPr sz="1600" spc="-5" dirty="0">
                <a:latin typeface="Arial"/>
                <a:cs typeface="Arial"/>
              </a:rPr>
              <a:t>Use the Add an Additional  Affiliation link to add</a:t>
            </a:r>
            <a:r>
              <a:rPr sz="1600" spc="-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research  affiliations.</a:t>
            </a:r>
            <a:endParaRPr sz="1600">
              <a:latin typeface="Arial"/>
              <a:cs typeface="Arial"/>
            </a:endParaRPr>
          </a:p>
          <a:p>
            <a:pPr marL="284480" marR="157480" indent="-254000">
              <a:lnSpc>
                <a:spcPct val="100000"/>
              </a:lnSpc>
              <a:spcBef>
                <a:spcPts val="600"/>
              </a:spcBef>
              <a:buFont typeface="Wingdings"/>
              <a:buChar char=""/>
              <a:tabLst>
                <a:tab pos="285115" algn="l"/>
              </a:tabLst>
            </a:pPr>
            <a:r>
              <a:rPr sz="1600" spc="-5" dirty="0">
                <a:latin typeface="Arial"/>
                <a:cs typeface="Arial"/>
              </a:rPr>
              <a:t>This is helpful if </a:t>
            </a:r>
            <a:r>
              <a:rPr sz="1600" spc="-1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are  affiliated </a:t>
            </a:r>
            <a:r>
              <a:rPr sz="1600" spc="-10" dirty="0">
                <a:latin typeface="Arial"/>
                <a:cs typeface="Arial"/>
              </a:rPr>
              <a:t>with </a:t>
            </a:r>
            <a:r>
              <a:rPr sz="1600" spc="-5" dirty="0">
                <a:latin typeface="Arial"/>
                <a:cs typeface="Arial"/>
              </a:rPr>
              <a:t>multiple  institutions, or if </a:t>
            </a:r>
            <a:r>
              <a:rPr sz="1600" spc="-1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are both  a researcher and a board  </a:t>
            </a:r>
            <a:r>
              <a:rPr sz="1600" spc="-20" dirty="0">
                <a:latin typeface="Arial"/>
                <a:cs typeface="Arial"/>
              </a:rPr>
              <a:t>member.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630286" y="4763261"/>
            <a:ext cx="1857375" cy="276225"/>
          </a:xfrm>
          <a:custGeom>
            <a:avLst/>
            <a:gdLst/>
            <a:ahLst/>
            <a:cxnLst/>
            <a:rect l="l" t="t" r="r" b="b"/>
            <a:pathLst>
              <a:path w="1857375" h="276225">
                <a:moveTo>
                  <a:pt x="0" y="138049"/>
                </a:moveTo>
                <a:lnTo>
                  <a:pt x="26990" y="104887"/>
                </a:lnTo>
                <a:lnTo>
                  <a:pt x="72981" y="84331"/>
                </a:lnTo>
                <a:lnTo>
                  <a:pt x="139138" y="65349"/>
                </a:lnTo>
                <a:lnTo>
                  <a:pt x="179181" y="56537"/>
                </a:lnTo>
                <a:lnTo>
                  <a:pt x="223549" y="48225"/>
                </a:lnTo>
                <a:lnTo>
                  <a:pt x="272002" y="40449"/>
                </a:lnTo>
                <a:lnTo>
                  <a:pt x="324301" y="33245"/>
                </a:lnTo>
                <a:lnTo>
                  <a:pt x="380207" y="26647"/>
                </a:lnTo>
                <a:lnTo>
                  <a:pt x="439481" y="20693"/>
                </a:lnTo>
                <a:lnTo>
                  <a:pt x="501884" y="15416"/>
                </a:lnTo>
                <a:lnTo>
                  <a:pt x="567178" y="10854"/>
                </a:lnTo>
                <a:lnTo>
                  <a:pt x="635121" y="7041"/>
                </a:lnTo>
                <a:lnTo>
                  <a:pt x="705477" y="4014"/>
                </a:lnTo>
                <a:lnTo>
                  <a:pt x="778005" y="1807"/>
                </a:lnTo>
                <a:lnTo>
                  <a:pt x="852467" y="457"/>
                </a:lnTo>
                <a:lnTo>
                  <a:pt x="928624" y="0"/>
                </a:lnTo>
                <a:lnTo>
                  <a:pt x="1004798" y="457"/>
                </a:lnTo>
                <a:lnTo>
                  <a:pt x="1079276" y="1807"/>
                </a:lnTo>
                <a:lnTo>
                  <a:pt x="1151819" y="4014"/>
                </a:lnTo>
                <a:lnTo>
                  <a:pt x="1222188" y="7041"/>
                </a:lnTo>
                <a:lnTo>
                  <a:pt x="1290143" y="10854"/>
                </a:lnTo>
                <a:lnTo>
                  <a:pt x="1355446" y="15416"/>
                </a:lnTo>
                <a:lnTo>
                  <a:pt x="1417858" y="20693"/>
                </a:lnTo>
                <a:lnTo>
                  <a:pt x="1477140" y="26647"/>
                </a:lnTo>
                <a:lnTo>
                  <a:pt x="1533052" y="33245"/>
                </a:lnTo>
                <a:lnTo>
                  <a:pt x="1585356" y="40449"/>
                </a:lnTo>
                <a:lnTo>
                  <a:pt x="1633814" y="48225"/>
                </a:lnTo>
                <a:lnTo>
                  <a:pt x="1678185" y="56537"/>
                </a:lnTo>
                <a:lnTo>
                  <a:pt x="1718231" y="65349"/>
                </a:lnTo>
                <a:lnTo>
                  <a:pt x="1784391" y="84331"/>
                </a:lnTo>
                <a:lnTo>
                  <a:pt x="1830384" y="104887"/>
                </a:lnTo>
                <a:lnTo>
                  <a:pt x="1857375" y="138049"/>
                </a:lnTo>
                <a:lnTo>
                  <a:pt x="1854296" y="149383"/>
                </a:lnTo>
                <a:lnTo>
                  <a:pt x="1810028" y="181728"/>
                </a:lnTo>
                <a:lnTo>
                  <a:pt x="1753712" y="201555"/>
                </a:lnTo>
                <a:lnTo>
                  <a:pt x="1678185" y="219660"/>
                </a:lnTo>
                <a:lnTo>
                  <a:pt x="1633814" y="227978"/>
                </a:lnTo>
                <a:lnTo>
                  <a:pt x="1585356" y="235759"/>
                </a:lnTo>
                <a:lnTo>
                  <a:pt x="1533052" y="242968"/>
                </a:lnTo>
                <a:lnTo>
                  <a:pt x="1477140" y="249569"/>
                </a:lnTo>
                <a:lnTo>
                  <a:pt x="1417858" y="255526"/>
                </a:lnTo>
                <a:lnTo>
                  <a:pt x="1355446" y="260804"/>
                </a:lnTo>
                <a:lnTo>
                  <a:pt x="1290143" y="265368"/>
                </a:lnTo>
                <a:lnTo>
                  <a:pt x="1222188" y="269182"/>
                </a:lnTo>
                <a:lnTo>
                  <a:pt x="1151819" y="272210"/>
                </a:lnTo>
                <a:lnTo>
                  <a:pt x="1079276" y="274416"/>
                </a:lnTo>
                <a:lnTo>
                  <a:pt x="1004798" y="275767"/>
                </a:lnTo>
                <a:lnTo>
                  <a:pt x="928624" y="276225"/>
                </a:lnTo>
                <a:lnTo>
                  <a:pt x="852467" y="275767"/>
                </a:lnTo>
                <a:lnTo>
                  <a:pt x="778005" y="274416"/>
                </a:lnTo>
                <a:lnTo>
                  <a:pt x="705477" y="272210"/>
                </a:lnTo>
                <a:lnTo>
                  <a:pt x="635121" y="269182"/>
                </a:lnTo>
                <a:lnTo>
                  <a:pt x="567178" y="265368"/>
                </a:lnTo>
                <a:lnTo>
                  <a:pt x="501884" y="260804"/>
                </a:lnTo>
                <a:lnTo>
                  <a:pt x="439481" y="255526"/>
                </a:lnTo>
                <a:lnTo>
                  <a:pt x="380207" y="249569"/>
                </a:lnTo>
                <a:lnTo>
                  <a:pt x="324301" y="242968"/>
                </a:lnTo>
                <a:lnTo>
                  <a:pt x="272002" y="235759"/>
                </a:lnTo>
                <a:lnTo>
                  <a:pt x="223549" y="227978"/>
                </a:lnTo>
                <a:lnTo>
                  <a:pt x="179181" y="219660"/>
                </a:lnTo>
                <a:lnTo>
                  <a:pt x="139138" y="210840"/>
                </a:lnTo>
                <a:lnTo>
                  <a:pt x="72981" y="191839"/>
                </a:lnTo>
                <a:lnTo>
                  <a:pt x="26990" y="171259"/>
                </a:lnTo>
                <a:lnTo>
                  <a:pt x="0" y="138049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974975" y="552450"/>
            <a:ext cx="29184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Manage</a:t>
            </a:r>
            <a:r>
              <a:rPr spc="-55" dirty="0"/>
              <a:t> </a:t>
            </a:r>
            <a:r>
              <a:rPr spc="-5" dirty="0"/>
              <a:t>Affiliations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753"/>
    </mc:Choice>
    <mc:Fallback xmlns="">
      <p:transition spd="slow" advTm="55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583168"/>
            <a:ext cx="8549640" cy="369332"/>
          </a:xfrm>
          <a:ln w="38100">
            <a:solidFill>
              <a:srgbClr val="0070C0"/>
            </a:solidFill>
          </a:ln>
        </p:spPr>
        <p:txBody>
          <a:bodyPr/>
          <a:lstStyle/>
          <a:p>
            <a:pPr algn="ctr"/>
            <a:r>
              <a:rPr lang="en-US" dirty="0"/>
              <a:t>Training and Credentials for VCOM Investigators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4"/>
          </p:nvPr>
        </p:nvSpPr>
        <p:spPr>
          <a:xfrm>
            <a:off x="609600" y="1142999"/>
            <a:ext cx="8991600" cy="1676401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Protection of Human Research Subjects course – CITI preferred</a:t>
            </a:r>
          </a:p>
          <a:p>
            <a:endParaRPr lang="en-US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CITI= Collaborative Institutional Training Initiative</a:t>
            </a:r>
          </a:p>
          <a:p>
            <a:endParaRPr lang="en-US" sz="2000" dirty="0"/>
          </a:p>
          <a:p>
            <a:pPr algn="ctr"/>
            <a:r>
              <a:rPr lang="en-US" sz="2000" dirty="0">
                <a:hlinkClick r:id="rId4"/>
              </a:rPr>
              <a:t>https://about.citiprogram.org/en/homepage/</a:t>
            </a:r>
            <a:endParaRPr lang="en-US" sz="2000" dirty="0"/>
          </a:p>
          <a:p>
            <a:pPr algn="ctr"/>
            <a:endParaRPr lang="en-US" dirty="0"/>
          </a:p>
          <a:p>
            <a:pPr algn="l"/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132015"/>
            <a:ext cx="4495800" cy="24734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124200"/>
            <a:ext cx="3266303" cy="4385094"/>
          </a:xfrm>
          <a:prstGeom prst="rect">
            <a:avLst/>
          </a:prstGeom>
        </p:spPr>
      </p:pic>
      <p:sp>
        <p:nvSpPr>
          <p:cNvPr id="8" name="object 4"/>
          <p:cNvSpPr/>
          <p:nvPr/>
        </p:nvSpPr>
        <p:spPr>
          <a:xfrm>
            <a:off x="8610917" y="68343"/>
            <a:ext cx="1249045" cy="4200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Rectangle 8"/>
          <p:cNvSpPr/>
          <p:nvPr/>
        </p:nvSpPr>
        <p:spPr>
          <a:xfrm>
            <a:off x="685800" y="6324600"/>
            <a:ext cx="437504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https://www.vcom.edu/research/irb</a:t>
            </a:r>
            <a:endParaRPr lang="en-US" dirty="0">
              <a:solidFill>
                <a:schemeClr val="accent1">
                  <a:lumMod val="50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14" name="Audio 1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9868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146"/>
    </mc:Choice>
    <mc:Fallback xmlns="">
      <p:transition spd="slow" advTm="821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9976" y="1504187"/>
            <a:ext cx="9488424" cy="62682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2000" y="1695476"/>
            <a:ext cx="9153525" cy="599262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974975" y="1146810"/>
            <a:ext cx="632142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Verdana"/>
                <a:cs typeface="Verdana"/>
              </a:rPr>
              <a:t>Upload appropriate </a:t>
            </a:r>
            <a:r>
              <a:rPr sz="1600" spc="-30" dirty="0">
                <a:latin typeface="Verdana"/>
                <a:cs typeface="Verdana"/>
              </a:rPr>
              <a:t>Training </a:t>
            </a:r>
            <a:r>
              <a:rPr sz="1600" spc="-5" dirty="0">
                <a:latin typeface="Verdana"/>
                <a:cs typeface="Verdana"/>
              </a:rPr>
              <a:t>&amp; </a:t>
            </a:r>
            <a:r>
              <a:rPr sz="1600" spc="-10" dirty="0">
                <a:latin typeface="Verdana"/>
                <a:cs typeface="Verdana"/>
              </a:rPr>
              <a:t>Credential (T&amp;C) documents </a:t>
            </a:r>
            <a:r>
              <a:rPr sz="1600" spc="-5" dirty="0">
                <a:latin typeface="Verdana"/>
                <a:cs typeface="Verdana"/>
              </a:rPr>
              <a:t>to  your User Profile, as required by your local</a:t>
            </a:r>
            <a:r>
              <a:rPr sz="1600" spc="13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institution.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162550" y="7267575"/>
            <a:ext cx="1828800" cy="428625"/>
          </a:xfrm>
          <a:custGeom>
            <a:avLst/>
            <a:gdLst/>
            <a:ahLst/>
            <a:cxnLst/>
            <a:rect l="l" t="t" r="r" b="b"/>
            <a:pathLst>
              <a:path w="1828800" h="428625">
                <a:moveTo>
                  <a:pt x="0" y="214312"/>
                </a:moveTo>
                <a:lnTo>
                  <a:pt x="24152" y="165171"/>
                </a:lnTo>
                <a:lnTo>
                  <a:pt x="65396" y="134571"/>
                </a:lnTo>
                <a:lnTo>
                  <a:pt x="124855" y="106143"/>
                </a:lnTo>
                <a:lnTo>
                  <a:pt x="160906" y="92863"/>
                </a:lnTo>
                <a:lnTo>
                  <a:pt x="200901" y="80269"/>
                </a:lnTo>
                <a:lnTo>
                  <a:pt x="244636" y="68409"/>
                </a:lnTo>
                <a:lnTo>
                  <a:pt x="291908" y="57331"/>
                </a:lnTo>
                <a:lnTo>
                  <a:pt x="342513" y="47081"/>
                </a:lnTo>
                <a:lnTo>
                  <a:pt x="396248" y="37708"/>
                </a:lnTo>
                <a:lnTo>
                  <a:pt x="452910" y="29259"/>
                </a:lnTo>
                <a:lnTo>
                  <a:pt x="512295" y="21782"/>
                </a:lnTo>
                <a:lnTo>
                  <a:pt x="574199" y="15325"/>
                </a:lnTo>
                <a:lnTo>
                  <a:pt x="638420" y="9935"/>
                </a:lnTo>
                <a:lnTo>
                  <a:pt x="704754" y="5660"/>
                </a:lnTo>
                <a:lnTo>
                  <a:pt x="772997" y="2547"/>
                </a:lnTo>
                <a:lnTo>
                  <a:pt x="842947" y="644"/>
                </a:lnTo>
                <a:lnTo>
                  <a:pt x="914400" y="0"/>
                </a:lnTo>
                <a:lnTo>
                  <a:pt x="985852" y="644"/>
                </a:lnTo>
                <a:lnTo>
                  <a:pt x="1055802" y="2547"/>
                </a:lnTo>
                <a:lnTo>
                  <a:pt x="1124045" y="5660"/>
                </a:lnTo>
                <a:lnTo>
                  <a:pt x="1190379" y="9935"/>
                </a:lnTo>
                <a:lnTo>
                  <a:pt x="1254600" y="15325"/>
                </a:lnTo>
                <a:lnTo>
                  <a:pt x="1316504" y="21782"/>
                </a:lnTo>
                <a:lnTo>
                  <a:pt x="1375889" y="29259"/>
                </a:lnTo>
                <a:lnTo>
                  <a:pt x="1432551" y="37708"/>
                </a:lnTo>
                <a:lnTo>
                  <a:pt x="1486286" y="47081"/>
                </a:lnTo>
                <a:lnTo>
                  <a:pt x="1536891" y="57331"/>
                </a:lnTo>
                <a:lnTo>
                  <a:pt x="1584163" y="68409"/>
                </a:lnTo>
                <a:lnTo>
                  <a:pt x="1627898" y="80269"/>
                </a:lnTo>
                <a:lnTo>
                  <a:pt x="1667893" y="92863"/>
                </a:lnTo>
                <a:lnTo>
                  <a:pt x="1703944" y="106143"/>
                </a:lnTo>
                <a:lnTo>
                  <a:pt x="1763403" y="134571"/>
                </a:lnTo>
                <a:lnTo>
                  <a:pt x="1804647" y="165171"/>
                </a:lnTo>
                <a:lnTo>
                  <a:pt x="1826048" y="197563"/>
                </a:lnTo>
                <a:lnTo>
                  <a:pt x="1828800" y="214312"/>
                </a:lnTo>
                <a:lnTo>
                  <a:pt x="1826048" y="231061"/>
                </a:lnTo>
                <a:lnTo>
                  <a:pt x="1804647" y="263453"/>
                </a:lnTo>
                <a:lnTo>
                  <a:pt x="1763403" y="294053"/>
                </a:lnTo>
                <a:lnTo>
                  <a:pt x="1703944" y="322481"/>
                </a:lnTo>
                <a:lnTo>
                  <a:pt x="1667893" y="335761"/>
                </a:lnTo>
                <a:lnTo>
                  <a:pt x="1627898" y="348355"/>
                </a:lnTo>
                <a:lnTo>
                  <a:pt x="1584163" y="360215"/>
                </a:lnTo>
                <a:lnTo>
                  <a:pt x="1536891" y="371293"/>
                </a:lnTo>
                <a:lnTo>
                  <a:pt x="1486286" y="381543"/>
                </a:lnTo>
                <a:lnTo>
                  <a:pt x="1432551" y="390916"/>
                </a:lnTo>
                <a:lnTo>
                  <a:pt x="1375889" y="399365"/>
                </a:lnTo>
                <a:lnTo>
                  <a:pt x="1316504" y="406842"/>
                </a:lnTo>
                <a:lnTo>
                  <a:pt x="1254600" y="413299"/>
                </a:lnTo>
                <a:lnTo>
                  <a:pt x="1190379" y="418689"/>
                </a:lnTo>
                <a:lnTo>
                  <a:pt x="1124045" y="422964"/>
                </a:lnTo>
                <a:lnTo>
                  <a:pt x="1055802" y="426077"/>
                </a:lnTo>
                <a:lnTo>
                  <a:pt x="985852" y="427980"/>
                </a:lnTo>
                <a:lnTo>
                  <a:pt x="914400" y="428625"/>
                </a:lnTo>
                <a:lnTo>
                  <a:pt x="842947" y="427980"/>
                </a:lnTo>
                <a:lnTo>
                  <a:pt x="772997" y="426077"/>
                </a:lnTo>
                <a:lnTo>
                  <a:pt x="704754" y="422964"/>
                </a:lnTo>
                <a:lnTo>
                  <a:pt x="638420" y="418689"/>
                </a:lnTo>
                <a:lnTo>
                  <a:pt x="574199" y="413299"/>
                </a:lnTo>
                <a:lnTo>
                  <a:pt x="512295" y="406842"/>
                </a:lnTo>
                <a:lnTo>
                  <a:pt x="452910" y="399365"/>
                </a:lnTo>
                <a:lnTo>
                  <a:pt x="396248" y="390916"/>
                </a:lnTo>
                <a:lnTo>
                  <a:pt x="342513" y="381543"/>
                </a:lnTo>
                <a:lnTo>
                  <a:pt x="291908" y="371293"/>
                </a:lnTo>
                <a:lnTo>
                  <a:pt x="244636" y="360215"/>
                </a:lnTo>
                <a:lnTo>
                  <a:pt x="200901" y="348355"/>
                </a:lnTo>
                <a:lnTo>
                  <a:pt x="160906" y="335761"/>
                </a:lnTo>
                <a:lnTo>
                  <a:pt x="124855" y="322481"/>
                </a:lnTo>
                <a:lnTo>
                  <a:pt x="65396" y="294053"/>
                </a:lnTo>
                <a:lnTo>
                  <a:pt x="24152" y="263453"/>
                </a:lnTo>
                <a:lnTo>
                  <a:pt x="2751" y="231061"/>
                </a:lnTo>
                <a:lnTo>
                  <a:pt x="0" y="214312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738371" y="6755066"/>
            <a:ext cx="1290955" cy="629920"/>
          </a:xfrm>
          <a:custGeom>
            <a:avLst/>
            <a:gdLst/>
            <a:ahLst/>
            <a:cxnLst/>
            <a:rect l="l" t="t" r="r" b="b"/>
            <a:pathLst>
              <a:path w="1290954" h="629920">
                <a:moveTo>
                  <a:pt x="1179404" y="594953"/>
                </a:moveTo>
                <a:lnTo>
                  <a:pt x="1163065" y="629361"/>
                </a:lnTo>
                <a:lnTo>
                  <a:pt x="1290827" y="626808"/>
                </a:lnTo>
                <a:lnTo>
                  <a:pt x="1272305" y="603123"/>
                </a:lnTo>
                <a:lnTo>
                  <a:pt x="1196593" y="603123"/>
                </a:lnTo>
                <a:lnTo>
                  <a:pt x="1179404" y="594953"/>
                </a:lnTo>
                <a:close/>
              </a:path>
              <a:path w="1290954" h="629920">
                <a:moveTo>
                  <a:pt x="1195749" y="560531"/>
                </a:moveTo>
                <a:lnTo>
                  <a:pt x="1179404" y="594953"/>
                </a:lnTo>
                <a:lnTo>
                  <a:pt x="1196593" y="603123"/>
                </a:lnTo>
                <a:lnTo>
                  <a:pt x="1212977" y="568718"/>
                </a:lnTo>
                <a:lnTo>
                  <a:pt x="1195749" y="560531"/>
                </a:lnTo>
                <a:close/>
              </a:path>
              <a:path w="1290954" h="629920">
                <a:moveTo>
                  <a:pt x="1212088" y="526122"/>
                </a:moveTo>
                <a:lnTo>
                  <a:pt x="1195749" y="560531"/>
                </a:lnTo>
                <a:lnTo>
                  <a:pt x="1212977" y="568718"/>
                </a:lnTo>
                <a:lnTo>
                  <a:pt x="1196593" y="603123"/>
                </a:lnTo>
                <a:lnTo>
                  <a:pt x="1272305" y="603123"/>
                </a:lnTo>
                <a:lnTo>
                  <a:pt x="1212088" y="526122"/>
                </a:lnTo>
                <a:close/>
              </a:path>
              <a:path w="1290954" h="629920">
                <a:moveTo>
                  <a:pt x="16255" y="0"/>
                </a:moveTo>
                <a:lnTo>
                  <a:pt x="0" y="34417"/>
                </a:lnTo>
                <a:lnTo>
                  <a:pt x="1179404" y="594953"/>
                </a:lnTo>
                <a:lnTo>
                  <a:pt x="1195749" y="560531"/>
                </a:lnTo>
                <a:lnTo>
                  <a:pt x="16255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552575" y="6162675"/>
            <a:ext cx="2462530" cy="762000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133350" rIns="0" bIns="0" rtlCol="0">
            <a:spAutoFit/>
          </a:bodyPr>
          <a:lstStyle/>
          <a:p>
            <a:pPr marL="285115" marR="375285" indent="-254635">
              <a:lnSpc>
                <a:spcPct val="100000"/>
              </a:lnSpc>
              <a:spcBef>
                <a:spcPts val="1050"/>
              </a:spcBef>
              <a:buFont typeface="Wingdings"/>
              <a:buChar char=""/>
              <a:tabLst>
                <a:tab pos="285750" algn="l"/>
              </a:tabLst>
            </a:pPr>
            <a:r>
              <a:rPr sz="1600" spc="-5" dirty="0">
                <a:latin typeface="Arial"/>
                <a:cs typeface="Arial"/>
              </a:rPr>
              <a:t>Click here to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upload  T&amp;C</a:t>
            </a:r>
            <a:r>
              <a:rPr sz="1600" spc="-1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documents.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93800">
              <a:lnSpc>
                <a:spcPct val="100000"/>
              </a:lnSpc>
              <a:spcBef>
                <a:spcPts val="100"/>
              </a:spcBef>
            </a:pPr>
            <a:r>
              <a:rPr dirty="0"/>
              <a:t>Add </a:t>
            </a:r>
            <a:r>
              <a:rPr spc="-5" dirty="0"/>
              <a:t>Training </a:t>
            </a:r>
            <a:r>
              <a:rPr dirty="0"/>
              <a:t>&amp; </a:t>
            </a:r>
            <a:r>
              <a:rPr spc="-5" dirty="0"/>
              <a:t>Credential</a:t>
            </a:r>
            <a:r>
              <a:rPr spc="10" dirty="0"/>
              <a:t> </a:t>
            </a:r>
            <a:r>
              <a:rPr spc="-5" dirty="0"/>
              <a:t>Records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128"/>
    </mc:Choice>
    <mc:Fallback xmlns="">
      <p:transition spd="slow" advTm="331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61188" y="1789174"/>
            <a:ext cx="9508236" cy="59832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52450" y="1981198"/>
            <a:ext cx="9124950" cy="5715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886325" y="5610225"/>
            <a:ext cx="1133475" cy="381000"/>
          </a:xfrm>
          <a:custGeom>
            <a:avLst/>
            <a:gdLst/>
            <a:ahLst/>
            <a:cxnLst/>
            <a:rect l="l" t="t" r="r" b="b"/>
            <a:pathLst>
              <a:path w="1133475" h="381000">
                <a:moveTo>
                  <a:pt x="0" y="190500"/>
                </a:moveTo>
                <a:lnTo>
                  <a:pt x="14968" y="146837"/>
                </a:lnTo>
                <a:lnTo>
                  <a:pt x="57606" y="106746"/>
                </a:lnTo>
                <a:lnTo>
                  <a:pt x="124513" y="71374"/>
                </a:lnTo>
                <a:lnTo>
                  <a:pt x="166004" y="55816"/>
                </a:lnTo>
                <a:lnTo>
                  <a:pt x="212287" y="41867"/>
                </a:lnTo>
                <a:lnTo>
                  <a:pt x="262937" y="29671"/>
                </a:lnTo>
                <a:lnTo>
                  <a:pt x="317527" y="19372"/>
                </a:lnTo>
                <a:lnTo>
                  <a:pt x="375634" y="11111"/>
                </a:lnTo>
                <a:lnTo>
                  <a:pt x="436832" y="5034"/>
                </a:lnTo>
                <a:lnTo>
                  <a:pt x="500696" y="1282"/>
                </a:lnTo>
                <a:lnTo>
                  <a:pt x="566801" y="0"/>
                </a:lnTo>
                <a:lnTo>
                  <a:pt x="637876" y="1485"/>
                </a:lnTo>
                <a:lnTo>
                  <a:pt x="706318" y="5821"/>
                </a:lnTo>
                <a:lnTo>
                  <a:pt x="771597" y="12829"/>
                </a:lnTo>
                <a:lnTo>
                  <a:pt x="833180" y="22330"/>
                </a:lnTo>
                <a:lnTo>
                  <a:pt x="890537" y="34146"/>
                </a:lnTo>
                <a:lnTo>
                  <a:pt x="943136" y="48096"/>
                </a:lnTo>
                <a:lnTo>
                  <a:pt x="990446" y="64003"/>
                </a:lnTo>
                <a:lnTo>
                  <a:pt x="1031935" y="81686"/>
                </a:lnTo>
                <a:lnTo>
                  <a:pt x="1067072" y="100968"/>
                </a:lnTo>
                <a:lnTo>
                  <a:pt x="1116166" y="143611"/>
                </a:lnTo>
                <a:lnTo>
                  <a:pt x="1133475" y="190500"/>
                </a:lnTo>
                <a:lnTo>
                  <a:pt x="1129059" y="214385"/>
                </a:lnTo>
                <a:lnTo>
                  <a:pt x="1095326" y="259329"/>
                </a:lnTo>
                <a:lnTo>
                  <a:pt x="1031935" y="299313"/>
                </a:lnTo>
                <a:lnTo>
                  <a:pt x="990446" y="316996"/>
                </a:lnTo>
                <a:lnTo>
                  <a:pt x="943136" y="332903"/>
                </a:lnTo>
                <a:lnTo>
                  <a:pt x="890537" y="346853"/>
                </a:lnTo>
                <a:lnTo>
                  <a:pt x="833180" y="358669"/>
                </a:lnTo>
                <a:lnTo>
                  <a:pt x="771597" y="368170"/>
                </a:lnTo>
                <a:lnTo>
                  <a:pt x="706318" y="375178"/>
                </a:lnTo>
                <a:lnTo>
                  <a:pt x="637876" y="379514"/>
                </a:lnTo>
                <a:lnTo>
                  <a:pt x="566801" y="381000"/>
                </a:lnTo>
                <a:lnTo>
                  <a:pt x="500696" y="379717"/>
                </a:lnTo>
                <a:lnTo>
                  <a:pt x="436832" y="375965"/>
                </a:lnTo>
                <a:lnTo>
                  <a:pt x="375634" y="369888"/>
                </a:lnTo>
                <a:lnTo>
                  <a:pt x="317527" y="361627"/>
                </a:lnTo>
                <a:lnTo>
                  <a:pt x="262937" y="351328"/>
                </a:lnTo>
                <a:lnTo>
                  <a:pt x="212287" y="339132"/>
                </a:lnTo>
                <a:lnTo>
                  <a:pt x="166004" y="325183"/>
                </a:lnTo>
                <a:lnTo>
                  <a:pt x="124513" y="309625"/>
                </a:lnTo>
                <a:lnTo>
                  <a:pt x="88239" y="292600"/>
                </a:lnTo>
                <a:lnTo>
                  <a:pt x="33041" y="254726"/>
                </a:lnTo>
                <a:lnTo>
                  <a:pt x="3813" y="212706"/>
                </a:lnTo>
                <a:lnTo>
                  <a:pt x="0" y="190500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029328" y="5991225"/>
            <a:ext cx="847725" cy="483870"/>
          </a:xfrm>
          <a:custGeom>
            <a:avLst/>
            <a:gdLst/>
            <a:ahLst/>
            <a:cxnLst/>
            <a:rect l="l" t="t" r="r" b="b"/>
            <a:pathLst>
              <a:path w="847725" h="483870">
                <a:moveTo>
                  <a:pt x="738374" y="38982"/>
                </a:moveTo>
                <a:lnTo>
                  <a:pt x="0" y="450088"/>
                </a:lnTo>
                <a:lnTo>
                  <a:pt x="18542" y="483362"/>
                </a:lnTo>
                <a:lnTo>
                  <a:pt x="756916" y="72256"/>
                </a:lnTo>
                <a:lnTo>
                  <a:pt x="738374" y="38982"/>
                </a:lnTo>
                <a:close/>
              </a:path>
              <a:path w="847725" h="483870">
                <a:moveTo>
                  <a:pt x="827194" y="29718"/>
                </a:moveTo>
                <a:lnTo>
                  <a:pt x="755015" y="29718"/>
                </a:lnTo>
                <a:lnTo>
                  <a:pt x="773557" y="62992"/>
                </a:lnTo>
                <a:lnTo>
                  <a:pt x="756916" y="72256"/>
                </a:lnTo>
                <a:lnTo>
                  <a:pt x="775462" y="105537"/>
                </a:lnTo>
                <a:lnTo>
                  <a:pt x="827194" y="29718"/>
                </a:lnTo>
                <a:close/>
              </a:path>
              <a:path w="847725" h="483870">
                <a:moveTo>
                  <a:pt x="755015" y="29718"/>
                </a:moveTo>
                <a:lnTo>
                  <a:pt x="738374" y="38982"/>
                </a:lnTo>
                <a:lnTo>
                  <a:pt x="756916" y="72256"/>
                </a:lnTo>
                <a:lnTo>
                  <a:pt x="773557" y="62992"/>
                </a:lnTo>
                <a:lnTo>
                  <a:pt x="755015" y="29718"/>
                </a:lnTo>
                <a:close/>
              </a:path>
              <a:path w="847725" h="483870">
                <a:moveTo>
                  <a:pt x="847471" y="0"/>
                </a:moveTo>
                <a:lnTo>
                  <a:pt x="719836" y="5714"/>
                </a:lnTo>
                <a:lnTo>
                  <a:pt x="738374" y="38982"/>
                </a:lnTo>
                <a:lnTo>
                  <a:pt x="755015" y="29718"/>
                </a:lnTo>
                <a:lnTo>
                  <a:pt x="827194" y="29718"/>
                </a:lnTo>
                <a:lnTo>
                  <a:pt x="847471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590800" y="6248400"/>
            <a:ext cx="1828800" cy="1219200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571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5"/>
              </a:spcBef>
            </a:pPr>
            <a:endParaRPr sz="1600">
              <a:latin typeface="Times New Roman"/>
              <a:cs typeface="Times New Roman"/>
            </a:endParaRPr>
          </a:p>
          <a:p>
            <a:pPr marL="285115" marR="250190" indent="-254000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85750" algn="l"/>
              </a:tabLst>
            </a:pPr>
            <a:r>
              <a:rPr sz="1600" spc="-5" dirty="0">
                <a:latin typeface="Arial"/>
                <a:cs typeface="Arial"/>
              </a:rPr>
              <a:t>Click Attach</a:t>
            </a:r>
            <a:r>
              <a:rPr sz="1600" spc="-16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  upload the  document.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2974975" y="1098549"/>
            <a:ext cx="6243320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1241425" algn="l"/>
              </a:tabLst>
            </a:pPr>
            <a:r>
              <a:rPr sz="1600" spc="-10" dirty="0">
                <a:latin typeface="Verdana"/>
                <a:cs typeface="Verdana"/>
              </a:rPr>
              <a:t>Enter </a:t>
            </a:r>
            <a:r>
              <a:rPr sz="1600" spc="-5" dirty="0">
                <a:latin typeface="Verdana"/>
                <a:cs typeface="Verdana"/>
              </a:rPr>
              <a:t>the appropriate information and </a:t>
            </a:r>
            <a:r>
              <a:rPr sz="1600" spc="-10" dirty="0">
                <a:latin typeface="Verdana"/>
                <a:cs typeface="Verdana"/>
              </a:rPr>
              <a:t>select </a:t>
            </a:r>
            <a:r>
              <a:rPr sz="1600" spc="-5" dirty="0">
                <a:latin typeface="Verdana"/>
                <a:cs typeface="Verdana"/>
              </a:rPr>
              <a:t>the correct </a:t>
            </a:r>
            <a:r>
              <a:rPr sz="1600" spc="-10" dirty="0">
                <a:latin typeface="Verdana"/>
                <a:cs typeface="Verdana"/>
              </a:rPr>
              <a:t>T&amp;C  document.	</a:t>
            </a:r>
            <a:r>
              <a:rPr sz="1600" spc="-5" dirty="0">
                <a:latin typeface="Verdana"/>
                <a:cs typeface="Verdana"/>
              </a:rPr>
              <a:t>Be sure to enter </a:t>
            </a:r>
            <a:r>
              <a:rPr sz="1600" spc="-10" dirty="0">
                <a:latin typeface="Verdana"/>
                <a:cs typeface="Verdana"/>
              </a:rPr>
              <a:t>accurate Credit Hours </a:t>
            </a:r>
            <a:r>
              <a:rPr sz="1600" spc="-5" dirty="0">
                <a:latin typeface="Verdana"/>
                <a:cs typeface="Verdana"/>
              </a:rPr>
              <a:t>and  </a:t>
            </a:r>
            <a:r>
              <a:rPr sz="1600" spc="-10" dirty="0">
                <a:latin typeface="Verdana"/>
                <a:cs typeface="Verdana"/>
              </a:rPr>
              <a:t>Expiration </a:t>
            </a:r>
            <a:r>
              <a:rPr sz="1600" spc="-5" dirty="0">
                <a:latin typeface="Verdana"/>
                <a:cs typeface="Verdana"/>
              </a:rPr>
              <a:t>Date </a:t>
            </a:r>
            <a:r>
              <a:rPr sz="1600" spc="-10" dirty="0">
                <a:latin typeface="Verdana"/>
                <a:cs typeface="Verdana"/>
              </a:rPr>
              <a:t>if</a:t>
            </a:r>
            <a:r>
              <a:rPr sz="1600" spc="45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applicable.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8343900" y="5324475"/>
            <a:ext cx="1028700" cy="409575"/>
          </a:xfrm>
          <a:custGeom>
            <a:avLst/>
            <a:gdLst/>
            <a:ahLst/>
            <a:cxnLst/>
            <a:rect l="l" t="t" r="r" b="b"/>
            <a:pathLst>
              <a:path w="1028700" h="409575">
                <a:moveTo>
                  <a:pt x="0" y="204724"/>
                </a:moveTo>
                <a:lnTo>
                  <a:pt x="15706" y="154327"/>
                </a:lnTo>
                <a:lnTo>
                  <a:pt x="60258" y="108498"/>
                </a:lnTo>
                <a:lnTo>
                  <a:pt x="129799" y="68773"/>
                </a:lnTo>
                <a:lnTo>
                  <a:pt x="172737" y="51680"/>
                </a:lnTo>
                <a:lnTo>
                  <a:pt x="220477" y="36689"/>
                </a:lnTo>
                <a:lnTo>
                  <a:pt x="272537" y="23993"/>
                </a:lnTo>
                <a:lnTo>
                  <a:pt x="328436" y="13784"/>
                </a:lnTo>
                <a:lnTo>
                  <a:pt x="387693" y="6254"/>
                </a:lnTo>
                <a:lnTo>
                  <a:pt x="449824" y="1595"/>
                </a:lnTo>
                <a:lnTo>
                  <a:pt x="514350" y="0"/>
                </a:lnTo>
                <a:lnTo>
                  <a:pt x="578875" y="1595"/>
                </a:lnTo>
                <a:lnTo>
                  <a:pt x="641006" y="6254"/>
                </a:lnTo>
                <a:lnTo>
                  <a:pt x="700263" y="13784"/>
                </a:lnTo>
                <a:lnTo>
                  <a:pt x="756162" y="23993"/>
                </a:lnTo>
                <a:lnTo>
                  <a:pt x="808222" y="36689"/>
                </a:lnTo>
                <a:lnTo>
                  <a:pt x="855962" y="51680"/>
                </a:lnTo>
                <a:lnTo>
                  <a:pt x="898900" y="68773"/>
                </a:lnTo>
                <a:lnTo>
                  <a:pt x="936554" y="87776"/>
                </a:lnTo>
                <a:lnTo>
                  <a:pt x="994082" y="130745"/>
                </a:lnTo>
                <a:lnTo>
                  <a:pt x="1024692" y="179050"/>
                </a:lnTo>
                <a:lnTo>
                  <a:pt x="1028700" y="204724"/>
                </a:lnTo>
                <a:lnTo>
                  <a:pt x="1024692" y="230424"/>
                </a:lnTo>
                <a:lnTo>
                  <a:pt x="994082" y="278771"/>
                </a:lnTo>
                <a:lnTo>
                  <a:pt x="936554" y="321768"/>
                </a:lnTo>
                <a:lnTo>
                  <a:pt x="898900" y="340782"/>
                </a:lnTo>
                <a:lnTo>
                  <a:pt x="855962" y="357882"/>
                </a:lnTo>
                <a:lnTo>
                  <a:pt x="808222" y="372878"/>
                </a:lnTo>
                <a:lnTo>
                  <a:pt x="756162" y="385577"/>
                </a:lnTo>
                <a:lnTo>
                  <a:pt x="700263" y="395788"/>
                </a:lnTo>
                <a:lnTo>
                  <a:pt x="641006" y="403319"/>
                </a:lnTo>
                <a:lnTo>
                  <a:pt x="578875" y="407979"/>
                </a:lnTo>
                <a:lnTo>
                  <a:pt x="514350" y="409575"/>
                </a:lnTo>
                <a:lnTo>
                  <a:pt x="449824" y="407979"/>
                </a:lnTo>
                <a:lnTo>
                  <a:pt x="387693" y="403319"/>
                </a:lnTo>
                <a:lnTo>
                  <a:pt x="328436" y="395788"/>
                </a:lnTo>
                <a:lnTo>
                  <a:pt x="272537" y="385577"/>
                </a:lnTo>
                <a:lnTo>
                  <a:pt x="220477" y="372878"/>
                </a:lnTo>
                <a:lnTo>
                  <a:pt x="172737" y="357882"/>
                </a:lnTo>
                <a:lnTo>
                  <a:pt x="129799" y="340782"/>
                </a:lnTo>
                <a:lnTo>
                  <a:pt x="92145" y="321768"/>
                </a:lnTo>
                <a:lnTo>
                  <a:pt x="34617" y="278771"/>
                </a:lnTo>
                <a:lnTo>
                  <a:pt x="4007" y="230424"/>
                </a:lnTo>
                <a:lnTo>
                  <a:pt x="0" y="204724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8344916" y="5800725"/>
            <a:ext cx="360680" cy="987425"/>
          </a:xfrm>
          <a:custGeom>
            <a:avLst/>
            <a:gdLst/>
            <a:ahLst/>
            <a:cxnLst/>
            <a:rect l="l" t="t" r="r" b="b"/>
            <a:pathLst>
              <a:path w="360679" h="987425">
                <a:moveTo>
                  <a:pt x="287896" y="102583"/>
                </a:moveTo>
                <a:lnTo>
                  <a:pt x="0" y="975106"/>
                </a:lnTo>
                <a:lnTo>
                  <a:pt x="36067" y="987044"/>
                </a:lnTo>
                <a:lnTo>
                  <a:pt x="324084" y="114533"/>
                </a:lnTo>
                <a:lnTo>
                  <a:pt x="287896" y="102583"/>
                </a:lnTo>
                <a:close/>
              </a:path>
              <a:path w="360679" h="987425">
                <a:moveTo>
                  <a:pt x="354179" y="84455"/>
                </a:moveTo>
                <a:lnTo>
                  <a:pt x="293877" y="84455"/>
                </a:lnTo>
                <a:lnTo>
                  <a:pt x="330073" y="96393"/>
                </a:lnTo>
                <a:lnTo>
                  <a:pt x="324084" y="114533"/>
                </a:lnTo>
                <a:lnTo>
                  <a:pt x="360299" y="126492"/>
                </a:lnTo>
                <a:lnTo>
                  <a:pt x="354179" y="84455"/>
                </a:lnTo>
                <a:close/>
              </a:path>
              <a:path w="360679" h="987425">
                <a:moveTo>
                  <a:pt x="293877" y="84455"/>
                </a:moveTo>
                <a:lnTo>
                  <a:pt x="287896" y="102583"/>
                </a:lnTo>
                <a:lnTo>
                  <a:pt x="324084" y="114533"/>
                </a:lnTo>
                <a:lnTo>
                  <a:pt x="330073" y="96393"/>
                </a:lnTo>
                <a:lnTo>
                  <a:pt x="293877" y="84455"/>
                </a:lnTo>
                <a:close/>
              </a:path>
              <a:path w="360679" h="987425">
                <a:moveTo>
                  <a:pt x="341883" y="0"/>
                </a:moveTo>
                <a:lnTo>
                  <a:pt x="251840" y="90677"/>
                </a:lnTo>
                <a:lnTo>
                  <a:pt x="287896" y="102583"/>
                </a:lnTo>
                <a:lnTo>
                  <a:pt x="293877" y="84455"/>
                </a:lnTo>
                <a:lnTo>
                  <a:pt x="354179" y="84455"/>
                </a:lnTo>
                <a:lnTo>
                  <a:pt x="341883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086600" y="6448423"/>
            <a:ext cx="2247900" cy="1219200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118110" rIns="0" bIns="0" rtlCol="0">
            <a:spAutoFit/>
          </a:bodyPr>
          <a:lstStyle/>
          <a:p>
            <a:pPr marL="285750" marR="374015" indent="-254000">
              <a:lnSpc>
                <a:spcPct val="100000"/>
              </a:lnSpc>
              <a:spcBef>
                <a:spcPts val="930"/>
              </a:spcBef>
              <a:buFont typeface="Wingdings"/>
              <a:buChar char=""/>
              <a:tabLst>
                <a:tab pos="286385" algn="l"/>
              </a:tabLst>
            </a:pPr>
            <a:r>
              <a:rPr sz="1600" spc="-5" dirty="0">
                <a:latin typeface="Arial"/>
                <a:cs typeface="Arial"/>
              </a:rPr>
              <a:t>Click Browse to  select the correct  T&amp;C document</a:t>
            </a:r>
            <a:r>
              <a:rPr sz="1600" spc="-4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to  upload.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xfrm>
            <a:off x="2974975" y="552450"/>
            <a:ext cx="39223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Enter Record</a:t>
            </a:r>
            <a:r>
              <a:rPr dirty="0"/>
              <a:t> </a:t>
            </a:r>
            <a:r>
              <a:rPr spc="-5" dirty="0"/>
              <a:t>Information</a:t>
            </a:r>
          </a:p>
        </p:txBody>
      </p:sp>
      <p:sp>
        <p:nvSpPr>
          <p:cNvPr id="22" name="object 22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8" name="Audio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738"/>
    </mc:Choice>
    <mc:Fallback xmlns="">
      <p:transition spd="slow" advTm="297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6719" y="1560574"/>
            <a:ext cx="9518904" cy="62118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19125" y="1752650"/>
            <a:ext cx="9134475" cy="583704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8153400" y="6799122"/>
            <a:ext cx="914400" cy="276225"/>
          </a:xfrm>
          <a:custGeom>
            <a:avLst/>
            <a:gdLst/>
            <a:ahLst/>
            <a:cxnLst/>
            <a:rect l="l" t="t" r="r" b="b"/>
            <a:pathLst>
              <a:path w="914400" h="276225">
                <a:moveTo>
                  <a:pt x="0" y="138112"/>
                </a:moveTo>
                <a:lnTo>
                  <a:pt x="19359" y="98224"/>
                </a:lnTo>
                <a:lnTo>
                  <a:pt x="73664" y="62909"/>
                </a:lnTo>
                <a:lnTo>
                  <a:pt x="112153" y="47501"/>
                </a:lnTo>
                <a:lnTo>
                  <a:pt x="157254" y="33877"/>
                </a:lnTo>
                <a:lnTo>
                  <a:pt x="208262" y="22251"/>
                </a:lnTo>
                <a:lnTo>
                  <a:pt x="264468" y="12836"/>
                </a:lnTo>
                <a:lnTo>
                  <a:pt x="325165" y="5847"/>
                </a:lnTo>
                <a:lnTo>
                  <a:pt x="389644" y="1497"/>
                </a:lnTo>
                <a:lnTo>
                  <a:pt x="457200" y="0"/>
                </a:lnTo>
                <a:lnTo>
                  <a:pt x="524755" y="1497"/>
                </a:lnTo>
                <a:lnTo>
                  <a:pt x="589234" y="5847"/>
                </a:lnTo>
                <a:lnTo>
                  <a:pt x="649931" y="12836"/>
                </a:lnTo>
                <a:lnTo>
                  <a:pt x="706137" y="22251"/>
                </a:lnTo>
                <a:lnTo>
                  <a:pt x="757145" y="33877"/>
                </a:lnTo>
                <a:lnTo>
                  <a:pt x="802246" y="47501"/>
                </a:lnTo>
                <a:lnTo>
                  <a:pt x="840735" y="62909"/>
                </a:lnTo>
                <a:lnTo>
                  <a:pt x="895040" y="98224"/>
                </a:lnTo>
                <a:lnTo>
                  <a:pt x="914400" y="138112"/>
                </a:lnTo>
                <a:lnTo>
                  <a:pt x="909442" y="158521"/>
                </a:lnTo>
                <a:lnTo>
                  <a:pt x="871902" y="196336"/>
                </a:lnTo>
                <a:lnTo>
                  <a:pt x="802246" y="228723"/>
                </a:lnTo>
                <a:lnTo>
                  <a:pt x="757145" y="242347"/>
                </a:lnTo>
                <a:lnTo>
                  <a:pt x="706137" y="253973"/>
                </a:lnTo>
                <a:lnTo>
                  <a:pt x="649931" y="263388"/>
                </a:lnTo>
                <a:lnTo>
                  <a:pt x="589234" y="270377"/>
                </a:lnTo>
                <a:lnTo>
                  <a:pt x="524755" y="274727"/>
                </a:lnTo>
                <a:lnTo>
                  <a:pt x="457200" y="276224"/>
                </a:lnTo>
                <a:lnTo>
                  <a:pt x="389644" y="274727"/>
                </a:lnTo>
                <a:lnTo>
                  <a:pt x="325165" y="270377"/>
                </a:lnTo>
                <a:lnTo>
                  <a:pt x="264468" y="263388"/>
                </a:lnTo>
                <a:lnTo>
                  <a:pt x="208262" y="253973"/>
                </a:lnTo>
                <a:lnTo>
                  <a:pt x="157254" y="242347"/>
                </a:lnTo>
                <a:lnTo>
                  <a:pt x="112153" y="228723"/>
                </a:lnTo>
                <a:lnTo>
                  <a:pt x="73664" y="213315"/>
                </a:lnTo>
                <a:lnTo>
                  <a:pt x="19359" y="178000"/>
                </a:lnTo>
                <a:lnTo>
                  <a:pt x="0" y="138112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553450" y="5275071"/>
            <a:ext cx="114300" cy="1496060"/>
          </a:xfrm>
          <a:custGeom>
            <a:avLst/>
            <a:gdLst/>
            <a:ahLst/>
            <a:cxnLst/>
            <a:rect l="l" t="t" r="r" b="b"/>
            <a:pathLst>
              <a:path w="114300" h="1496059">
                <a:moveTo>
                  <a:pt x="38100" y="1381175"/>
                </a:moveTo>
                <a:lnTo>
                  <a:pt x="0" y="1381175"/>
                </a:lnTo>
                <a:lnTo>
                  <a:pt x="57150" y="1495475"/>
                </a:lnTo>
                <a:lnTo>
                  <a:pt x="104775" y="1400225"/>
                </a:lnTo>
                <a:lnTo>
                  <a:pt x="38100" y="1400225"/>
                </a:lnTo>
                <a:lnTo>
                  <a:pt x="38100" y="1381175"/>
                </a:lnTo>
                <a:close/>
              </a:path>
              <a:path w="114300" h="1496059">
                <a:moveTo>
                  <a:pt x="76200" y="0"/>
                </a:moveTo>
                <a:lnTo>
                  <a:pt x="38100" y="0"/>
                </a:lnTo>
                <a:lnTo>
                  <a:pt x="38100" y="1400225"/>
                </a:lnTo>
                <a:lnTo>
                  <a:pt x="76200" y="1400225"/>
                </a:lnTo>
                <a:lnTo>
                  <a:pt x="76200" y="0"/>
                </a:lnTo>
                <a:close/>
              </a:path>
              <a:path w="114300" h="1496059">
                <a:moveTo>
                  <a:pt x="114300" y="1381175"/>
                </a:moveTo>
                <a:lnTo>
                  <a:pt x="76200" y="1381175"/>
                </a:lnTo>
                <a:lnTo>
                  <a:pt x="76200" y="1400225"/>
                </a:lnTo>
                <a:lnTo>
                  <a:pt x="104775" y="1400225"/>
                </a:lnTo>
                <a:lnTo>
                  <a:pt x="114300" y="1381175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010400" y="4865496"/>
            <a:ext cx="2462530" cy="990600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125730" rIns="0" bIns="0" rtlCol="0">
            <a:spAutoFit/>
          </a:bodyPr>
          <a:lstStyle/>
          <a:p>
            <a:pPr marL="285750" marR="509905" indent="-254000">
              <a:lnSpc>
                <a:spcPct val="100000"/>
              </a:lnSpc>
              <a:spcBef>
                <a:spcPts val="990"/>
              </a:spcBef>
              <a:buFont typeface="Wingdings"/>
              <a:buChar char=""/>
              <a:tabLst>
                <a:tab pos="286385" algn="l"/>
              </a:tabLst>
            </a:pPr>
            <a:r>
              <a:rPr sz="1600" dirty="0">
                <a:latin typeface="Arial"/>
                <a:cs typeface="Arial"/>
              </a:rPr>
              <a:t>Click </a:t>
            </a:r>
            <a:r>
              <a:rPr sz="1600" spc="-5" dirty="0">
                <a:latin typeface="Arial"/>
                <a:cs typeface="Arial"/>
              </a:rPr>
              <a:t>to submit</a:t>
            </a:r>
            <a:r>
              <a:rPr sz="1600" spc="-7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  document to </a:t>
            </a:r>
            <a:r>
              <a:rPr sz="1600" spc="-10" dirty="0">
                <a:latin typeface="Arial"/>
                <a:cs typeface="Arial"/>
              </a:rPr>
              <a:t>your  </a:t>
            </a:r>
            <a:r>
              <a:rPr sz="1600" spc="-5" dirty="0">
                <a:latin typeface="Arial"/>
                <a:cs typeface="Arial"/>
              </a:rPr>
              <a:t>committee.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2974975" y="1098549"/>
            <a:ext cx="611187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Verdana"/>
                <a:cs typeface="Verdana"/>
              </a:rPr>
              <a:t>Submit uploaded </a:t>
            </a:r>
            <a:r>
              <a:rPr sz="1600" spc="-10" dirty="0">
                <a:latin typeface="Verdana"/>
                <a:cs typeface="Verdana"/>
              </a:rPr>
              <a:t>T&amp;C documents </a:t>
            </a:r>
            <a:r>
              <a:rPr sz="1600" spc="-5" dirty="0">
                <a:latin typeface="Verdana"/>
                <a:cs typeface="Verdana"/>
              </a:rPr>
              <a:t>to the correct </a:t>
            </a:r>
            <a:r>
              <a:rPr sz="1600" spc="-10" dirty="0">
                <a:latin typeface="Verdana"/>
                <a:cs typeface="Verdana"/>
              </a:rPr>
              <a:t>committee,  according </a:t>
            </a:r>
            <a:r>
              <a:rPr sz="1600" spc="-5" dirty="0">
                <a:latin typeface="Verdana"/>
                <a:cs typeface="Verdana"/>
              </a:rPr>
              <a:t>to local </a:t>
            </a:r>
            <a:r>
              <a:rPr sz="1600" spc="-10" dirty="0">
                <a:latin typeface="Verdana"/>
                <a:cs typeface="Verdana"/>
              </a:rPr>
              <a:t>committee</a:t>
            </a:r>
            <a:r>
              <a:rPr sz="1600" spc="12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SOPs.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974975" y="552450"/>
            <a:ext cx="36798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Submit </a:t>
            </a:r>
            <a:r>
              <a:rPr spc="-5" dirty="0"/>
              <a:t>T&amp;C</a:t>
            </a:r>
            <a:r>
              <a:rPr spc="-35" dirty="0"/>
              <a:t> </a:t>
            </a:r>
            <a:r>
              <a:rPr spc="-5" dirty="0"/>
              <a:t>Documents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23"/>
    </mc:Choice>
    <mc:Fallback xmlns="">
      <p:transition spd="slow" advTm="3282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31317" y="7354036"/>
            <a:ext cx="99695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81000" y="1135380"/>
            <a:ext cx="9296400" cy="922019"/>
          </a:xfrm>
          <a:custGeom>
            <a:avLst/>
            <a:gdLst/>
            <a:ahLst/>
            <a:cxnLst/>
            <a:rect l="l" t="t" r="r" b="b"/>
            <a:pathLst>
              <a:path w="9296400" h="922019">
                <a:moveTo>
                  <a:pt x="0" y="922020"/>
                </a:moveTo>
                <a:lnTo>
                  <a:pt x="9296400" y="922020"/>
                </a:lnTo>
                <a:lnTo>
                  <a:pt x="9296400" y="0"/>
                </a:lnTo>
                <a:lnTo>
                  <a:pt x="0" y="0"/>
                </a:lnTo>
                <a:lnTo>
                  <a:pt x="0" y="922020"/>
                </a:lnTo>
                <a:close/>
              </a:path>
            </a:pathLst>
          </a:custGeom>
          <a:solidFill>
            <a:srgbClr val="445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81000" y="1135380"/>
            <a:ext cx="9296400" cy="922019"/>
          </a:xfrm>
          <a:custGeom>
            <a:avLst/>
            <a:gdLst/>
            <a:ahLst/>
            <a:cxnLst/>
            <a:rect l="l" t="t" r="r" b="b"/>
            <a:pathLst>
              <a:path w="9296400" h="922019">
                <a:moveTo>
                  <a:pt x="0" y="922020"/>
                </a:moveTo>
                <a:lnTo>
                  <a:pt x="9296400" y="922020"/>
                </a:lnTo>
                <a:lnTo>
                  <a:pt x="9296400" y="0"/>
                </a:lnTo>
                <a:lnTo>
                  <a:pt x="0" y="0"/>
                </a:lnTo>
                <a:lnTo>
                  <a:pt x="0" y="922020"/>
                </a:lnTo>
                <a:close/>
              </a:path>
            </a:pathLst>
          </a:custGeom>
          <a:ln w="38100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786876" y="5330825"/>
            <a:ext cx="1257300" cy="1257300"/>
          </a:xfrm>
          <a:custGeom>
            <a:avLst/>
            <a:gdLst/>
            <a:ahLst/>
            <a:cxnLst/>
            <a:rect l="l" t="t" r="r" b="b"/>
            <a:pathLst>
              <a:path w="1257300" h="1257300">
                <a:moveTo>
                  <a:pt x="628650" y="1257300"/>
                </a:moveTo>
                <a:lnTo>
                  <a:pt x="581730" y="1255575"/>
                </a:lnTo>
                <a:lnTo>
                  <a:pt x="535747" y="1250484"/>
                </a:lnTo>
                <a:lnTo>
                  <a:pt x="490822" y="1242147"/>
                </a:lnTo>
                <a:lnTo>
                  <a:pt x="447078" y="1230685"/>
                </a:lnTo>
                <a:lnTo>
                  <a:pt x="404636" y="1216221"/>
                </a:lnTo>
                <a:lnTo>
                  <a:pt x="363616" y="1198875"/>
                </a:lnTo>
                <a:lnTo>
                  <a:pt x="324141" y="1178770"/>
                </a:lnTo>
                <a:lnTo>
                  <a:pt x="286332" y="1156026"/>
                </a:lnTo>
                <a:lnTo>
                  <a:pt x="250311" y="1130766"/>
                </a:lnTo>
                <a:lnTo>
                  <a:pt x="216199" y="1103110"/>
                </a:lnTo>
                <a:lnTo>
                  <a:pt x="184118" y="1073181"/>
                </a:lnTo>
                <a:lnTo>
                  <a:pt x="154189" y="1041100"/>
                </a:lnTo>
                <a:lnTo>
                  <a:pt x="126533" y="1006988"/>
                </a:lnTo>
                <a:lnTo>
                  <a:pt x="101273" y="970967"/>
                </a:lnTo>
                <a:lnTo>
                  <a:pt x="78529" y="933158"/>
                </a:lnTo>
                <a:lnTo>
                  <a:pt x="58424" y="893683"/>
                </a:lnTo>
                <a:lnTo>
                  <a:pt x="41078" y="852663"/>
                </a:lnTo>
                <a:lnTo>
                  <a:pt x="26614" y="810221"/>
                </a:lnTo>
                <a:lnTo>
                  <a:pt x="15152" y="766477"/>
                </a:lnTo>
                <a:lnTo>
                  <a:pt x="6815" y="721552"/>
                </a:lnTo>
                <a:lnTo>
                  <a:pt x="1724" y="675569"/>
                </a:lnTo>
                <a:lnTo>
                  <a:pt x="0" y="628650"/>
                </a:lnTo>
                <a:lnTo>
                  <a:pt x="1724" y="581730"/>
                </a:lnTo>
                <a:lnTo>
                  <a:pt x="6815" y="535747"/>
                </a:lnTo>
                <a:lnTo>
                  <a:pt x="15152" y="490822"/>
                </a:lnTo>
                <a:lnTo>
                  <a:pt x="26614" y="447078"/>
                </a:lnTo>
                <a:lnTo>
                  <a:pt x="41078" y="404636"/>
                </a:lnTo>
                <a:lnTo>
                  <a:pt x="58424" y="363616"/>
                </a:lnTo>
                <a:lnTo>
                  <a:pt x="78529" y="324141"/>
                </a:lnTo>
                <a:lnTo>
                  <a:pt x="101273" y="286332"/>
                </a:lnTo>
                <a:lnTo>
                  <a:pt x="126533" y="250311"/>
                </a:lnTo>
                <a:lnTo>
                  <a:pt x="154189" y="216199"/>
                </a:lnTo>
                <a:lnTo>
                  <a:pt x="184118" y="184118"/>
                </a:lnTo>
                <a:lnTo>
                  <a:pt x="216199" y="154189"/>
                </a:lnTo>
                <a:lnTo>
                  <a:pt x="250311" y="126533"/>
                </a:lnTo>
                <a:lnTo>
                  <a:pt x="286332" y="101273"/>
                </a:lnTo>
                <a:lnTo>
                  <a:pt x="324141" y="78529"/>
                </a:lnTo>
                <a:lnTo>
                  <a:pt x="363616" y="58424"/>
                </a:lnTo>
                <a:lnTo>
                  <a:pt x="404636" y="41078"/>
                </a:lnTo>
                <a:lnTo>
                  <a:pt x="447078" y="26614"/>
                </a:lnTo>
                <a:lnTo>
                  <a:pt x="490822" y="15152"/>
                </a:lnTo>
                <a:lnTo>
                  <a:pt x="535747" y="6815"/>
                </a:lnTo>
                <a:lnTo>
                  <a:pt x="581730" y="1724"/>
                </a:lnTo>
                <a:lnTo>
                  <a:pt x="628650" y="0"/>
                </a:lnTo>
                <a:lnTo>
                  <a:pt x="675554" y="1724"/>
                </a:lnTo>
                <a:lnTo>
                  <a:pt x="721524" y="6815"/>
                </a:lnTo>
                <a:lnTo>
                  <a:pt x="766438" y="15152"/>
                </a:lnTo>
                <a:lnTo>
                  <a:pt x="810174" y="26614"/>
                </a:lnTo>
                <a:lnTo>
                  <a:pt x="852612" y="41078"/>
                </a:lnTo>
                <a:lnTo>
                  <a:pt x="893628" y="58424"/>
                </a:lnTo>
                <a:lnTo>
                  <a:pt x="933102" y="78529"/>
                </a:lnTo>
                <a:lnTo>
                  <a:pt x="970911" y="101273"/>
                </a:lnTo>
                <a:lnTo>
                  <a:pt x="1006933" y="126533"/>
                </a:lnTo>
                <a:lnTo>
                  <a:pt x="1041048" y="154189"/>
                </a:lnTo>
                <a:lnTo>
                  <a:pt x="1073134" y="184118"/>
                </a:lnTo>
                <a:lnTo>
                  <a:pt x="1103067" y="216199"/>
                </a:lnTo>
                <a:lnTo>
                  <a:pt x="1130728" y="250311"/>
                </a:lnTo>
                <a:lnTo>
                  <a:pt x="1155994" y="286332"/>
                </a:lnTo>
                <a:lnTo>
                  <a:pt x="1178743" y="324141"/>
                </a:lnTo>
                <a:lnTo>
                  <a:pt x="1198855" y="363616"/>
                </a:lnTo>
                <a:lnTo>
                  <a:pt x="1216205" y="404636"/>
                </a:lnTo>
                <a:lnTo>
                  <a:pt x="1230675" y="447078"/>
                </a:lnTo>
                <a:lnTo>
                  <a:pt x="1242140" y="490822"/>
                </a:lnTo>
                <a:lnTo>
                  <a:pt x="1250481" y="535747"/>
                </a:lnTo>
                <a:lnTo>
                  <a:pt x="1255575" y="581730"/>
                </a:lnTo>
                <a:lnTo>
                  <a:pt x="1257300" y="628650"/>
                </a:lnTo>
                <a:lnTo>
                  <a:pt x="1255575" y="675569"/>
                </a:lnTo>
                <a:lnTo>
                  <a:pt x="1250481" y="721552"/>
                </a:lnTo>
                <a:lnTo>
                  <a:pt x="1242140" y="766477"/>
                </a:lnTo>
                <a:lnTo>
                  <a:pt x="1230675" y="810221"/>
                </a:lnTo>
                <a:lnTo>
                  <a:pt x="1216205" y="852663"/>
                </a:lnTo>
                <a:lnTo>
                  <a:pt x="1198855" y="893683"/>
                </a:lnTo>
                <a:lnTo>
                  <a:pt x="1178743" y="933158"/>
                </a:lnTo>
                <a:lnTo>
                  <a:pt x="1155994" y="970967"/>
                </a:lnTo>
                <a:lnTo>
                  <a:pt x="1130728" y="1006988"/>
                </a:lnTo>
                <a:lnTo>
                  <a:pt x="1103067" y="1041100"/>
                </a:lnTo>
                <a:lnTo>
                  <a:pt x="1073134" y="1073181"/>
                </a:lnTo>
                <a:lnTo>
                  <a:pt x="1041048" y="1103110"/>
                </a:lnTo>
                <a:lnTo>
                  <a:pt x="1006933" y="1130766"/>
                </a:lnTo>
                <a:lnTo>
                  <a:pt x="970911" y="1156026"/>
                </a:lnTo>
                <a:lnTo>
                  <a:pt x="933102" y="1178770"/>
                </a:lnTo>
                <a:lnTo>
                  <a:pt x="893628" y="1198875"/>
                </a:lnTo>
                <a:lnTo>
                  <a:pt x="852612" y="1216221"/>
                </a:lnTo>
                <a:lnTo>
                  <a:pt x="810174" y="1230685"/>
                </a:lnTo>
                <a:lnTo>
                  <a:pt x="766438" y="1242147"/>
                </a:lnTo>
                <a:lnTo>
                  <a:pt x="721524" y="1250484"/>
                </a:lnTo>
                <a:lnTo>
                  <a:pt x="675554" y="1255575"/>
                </a:lnTo>
                <a:lnTo>
                  <a:pt x="628650" y="1257300"/>
                </a:lnTo>
                <a:close/>
              </a:path>
            </a:pathLst>
          </a:custGeom>
          <a:ln w="9525">
            <a:solidFill>
              <a:srgbClr val="CDCD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786876" y="4148073"/>
            <a:ext cx="1257300" cy="1257300"/>
          </a:xfrm>
          <a:custGeom>
            <a:avLst/>
            <a:gdLst/>
            <a:ahLst/>
            <a:cxnLst/>
            <a:rect l="l" t="t" r="r" b="b"/>
            <a:pathLst>
              <a:path w="1257300" h="1257300">
                <a:moveTo>
                  <a:pt x="628650" y="1257300"/>
                </a:moveTo>
                <a:lnTo>
                  <a:pt x="581730" y="1255575"/>
                </a:lnTo>
                <a:lnTo>
                  <a:pt x="535747" y="1250484"/>
                </a:lnTo>
                <a:lnTo>
                  <a:pt x="490822" y="1242147"/>
                </a:lnTo>
                <a:lnTo>
                  <a:pt x="447078" y="1230685"/>
                </a:lnTo>
                <a:lnTo>
                  <a:pt x="404636" y="1216221"/>
                </a:lnTo>
                <a:lnTo>
                  <a:pt x="363616" y="1198875"/>
                </a:lnTo>
                <a:lnTo>
                  <a:pt x="324141" y="1178770"/>
                </a:lnTo>
                <a:lnTo>
                  <a:pt x="286332" y="1156026"/>
                </a:lnTo>
                <a:lnTo>
                  <a:pt x="250311" y="1130766"/>
                </a:lnTo>
                <a:lnTo>
                  <a:pt x="216199" y="1103110"/>
                </a:lnTo>
                <a:lnTo>
                  <a:pt x="184118" y="1073181"/>
                </a:lnTo>
                <a:lnTo>
                  <a:pt x="154189" y="1041100"/>
                </a:lnTo>
                <a:lnTo>
                  <a:pt x="126533" y="1006988"/>
                </a:lnTo>
                <a:lnTo>
                  <a:pt x="101273" y="970967"/>
                </a:lnTo>
                <a:lnTo>
                  <a:pt x="78529" y="933158"/>
                </a:lnTo>
                <a:lnTo>
                  <a:pt x="58424" y="893683"/>
                </a:lnTo>
                <a:lnTo>
                  <a:pt x="41078" y="852663"/>
                </a:lnTo>
                <a:lnTo>
                  <a:pt x="26614" y="810221"/>
                </a:lnTo>
                <a:lnTo>
                  <a:pt x="15152" y="766477"/>
                </a:lnTo>
                <a:lnTo>
                  <a:pt x="6815" y="721552"/>
                </a:lnTo>
                <a:lnTo>
                  <a:pt x="1724" y="675569"/>
                </a:lnTo>
                <a:lnTo>
                  <a:pt x="0" y="628650"/>
                </a:lnTo>
                <a:lnTo>
                  <a:pt x="1724" y="581745"/>
                </a:lnTo>
                <a:lnTo>
                  <a:pt x="6815" y="535775"/>
                </a:lnTo>
                <a:lnTo>
                  <a:pt x="15152" y="490861"/>
                </a:lnTo>
                <a:lnTo>
                  <a:pt x="26614" y="447125"/>
                </a:lnTo>
                <a:lnTo>
                  <a:pt x="41078" y="404687"/>
                </a:lnTo>
                <a:lnTo>
                  <a:pt x="58424" y="363671"/>
                </a:lnTo>
                <a:lnTo>
                  <a:pt x="78529" y="324197"/>
                </a:lnTo>
                <a:lnTo>
                  <a:pt x="101273" y="286388"/>
                </a:lnTo>
                <a:lnTo>
                  <a:pt x="126533" y="250366"/>
                </a:lnTo>
                <a:lnTo>
                  <a:pt x="154189" y="216251"/>
                </a:lnTo>
                <a:lnTo>
                  <a:pt x="184118" y="184165"/>
                </a:lnTo>
                <a:lnTo>
                  <a:pt x="216199" y="154232"/>
                </a:lnTo>
                <a:lnTo>
                  <a:pt x="250311" y="126571"/>
                </a:lnTo>
                <a:lnTo>
                  <a:pt x="286332" y="101305"/>
                </a:lnTo>
                <a:lnTo>
                  <a:pt x="324141" y="78556"/>
                </a:lnTo>
                <a:lnTo>
                  <a:pt x="363616" y="58444"/>
                </a:lnTo>
                <a:lnTo>
                  <a:pt x="404636" y="41094"/>
                </a:lnTo>
                <a:lnTo>
                  <a:pt x="447078" y="26624"/>
                </a:lnTo>
                <a:lnTo>
                  <a:pt x="490822" y="15159"/>
                </a:lnTo>
                <a:lnTo>
                  <a:pt x="535747" y="6818"/>
                </a:lnTo>
                <a:lnTo>
                  <a:pt x="581730" y="1724"/>
                </a:lnTo>
                <a:lnTo>
                  <a:pt x="628650" y="0"/>
                </a:lnTo>
                <a:lnTo>
                  <a:pt x="675554" y="1724"/>
                </a:lnTo>
                <a:lnTo>
                  <a:pt x="721524" y="6818"/>
                </a:lnTo>
                <a:lnTo>
                  <a:pt x="766438" y="15159"/>
                </a:lnTo>
                <a:lnTo>
                  <a:pt x="810174" y="26624"/>
                </a:lnTo>
                <a:lnTo>
                  <a:pt x="852612" y="41094"/>
                </a:lnTo>
                <a:lnTo>
                  <a:pt x="893628" y="58444"/>
                </a:lnTo>
                <a:lnTo>
                  <a:pt x="933102" y="78556"/>
                </a:lnTo>
                <a:lnTo>
                  <a:pt x="970911" y="101305"/>
                </a:lnTo>
                <a:lnTo>
                  <a:pt x="1006933" y="126571"/>
                </a:lnTo>
                <a:lnTo>
                  <a:pt x="1041048" y="154232"/>
                </a:lnTo>
                <a:lnTo>
                  <a:pt x="1073134" y="184165"/>
                </a:lnTo>
                <a:lnTo>
                  <a:pt x="1103067" y="216251"/>
                </a:lnTo>
                <a:lnTo>
                  <a:pt x="1130728" y="250366"/>
                </a:lnTo>
                <a:lnTo>
                  <a:pt x="1155994" y="286388"/>
                </a:lnTo>
                <a:lnTo>
                  <a:pt x="1178743" y="324197"/>
                </a:lnTo>
                <a:lnTo>
                  <a:pt x="1198855" y="363671"/>
                </a:lnTo>
                <a:lnTo>
                  <a:pt x="1216205" y="404687"/>
                </a:lnTo>
                <a:lnTo>
                  <a:pt x="1230675" y="447125"/>
                </a:lnTo>
                <a:lnTo>
                  <a:pt x="1242140" y="490861"/>
                </a:lnTo>
                <a:lnTo>
                  <a:pt x="1250481" y="535775"/>
                </a:lnTo>
                <a:lnTo>
                  <a:pt x="1255575" y="581745"/>
                </a:lnTo>
                <a:lnTo>
                  <a:pt x="1257300" y="628650"/>
                </a:lnTo>
                <a:lnTo>
                  <a:pt x="1255575" y="675569"/>
                </a:lnTo>
                <a:lnTo>
                  <a:pt x="1250481" y="721552"/>
                </a:lnTo>
                <a:lnTo>
                  <a:pt x="1242140" y="766477"/>
                </a:lnTo>
                <a:lnTo>
                  <a:pt x="1230675" y="810221"/>
                </a:lnTo>
                <a:lnTo>
                  <a:pt x="1216205" y="852663"/>
                </a:lnTo>
                <a:lnTo>
                  <a:pt x="1198855" y="893683"/>
                </a:lnTo>
                <a:lnTo>
                  <a:pt x="1178743" y="933158"/>
                </a:lnTo>
                <a:lnTo>
                  <a:pt x="1155994" y="970967"/>
                </a:lnTo>
                <a:lnTo>
                  <a:pt x="1130728" y="1006988"/>
                </a:lnTo>
                <a:lnTo>
                  <a:pt x="1103067" y="1041100"/>
                </a:lnTo>
                <a:lnTo>
                  <a:pt x="1073134" y="1073181"/>
                </a:lnTo>
                <a:lnTo>
                  <a:pt x="1041048" y="1103110"/>
                </a:lnTo>
                <a:lnTo>
                  <a:pt x="1006933" y="1130766"/>
                </a:lnTo>
                <a:lnTo>
                  <a:pt x="970911" y="1156026"/>
                </a:lnTo>
                <a:lnTo>
                  <a:pt x="933102" y="1178770"/>
                </a:lnTo>
                <a:lnTo>
                  <a:pt x="893628" y="1198875"/>
                </a:lnTo>
                <a:lnTo>
                  <a:pt x="852612" y="1216221"/>
                </a:lnTo>
                <a:lnTo>
                  <a:pt x="810174" y="1230685"/>
                </a:lnTo>
                <a:lnTo>
                  <a:pt x="766438" y="1242147"/>
                </a:lnTo>
                <a:lnTo>
                  <a:pt x="721524" y="1250484"/>
                </a:lnTo>
                <a:lnTo>
                  <a:pt x="675554" y="1255575"/>
                </a:lnTo>
                <a:lnTo>
                  <a:pt x="628650" y="1257300"/>
                </a:lnTo>
                <a:close/>
              </a:path>
            </a:pathLst>
          </a:custGeom>
          <a:ln w="9525">
            <a:solidFill>
              <a:srgbClr val="CDCD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786876" y="6515100"/>
            <a:ext cx="1257300" cy="1257300"/>
          </a:xfrm>
          <a:custGeom>
            <a:avLst/>
            <a:gdLst/>
            <a:ahLst/>
            <a:cxnLst/>
            <a:rect l="l" t="t" r="r" b="b"/>
            <a:pathLst>
              <a:path w="1257300" h="1257300">
                <a:moveTo>
                  <a:pt x="628650" y="1257299"/>
                </a:moveTo>
                <a:lnTo>
                  <a:pt x="581730" y="1255575"/>
                </a:lnTo>
                <a:lnTo>
                  <a:pt x="535747" y="1250483"/>
                </a:lnTo>
                <a:lnTo>
                  <a:pt x="490822" y="1242145"/>
                </a:lnTo>
                <a:lnTo>
                  <a:pt x="447078" y="1230683"/>
                </a:lnTo>
                <a:lnTo>
                  <a:pt x="404636" y="1216218"/>
                </a:lnTo>
                <a:lnTo>
                  <a:pt x="363616" y="1198871"/>
                </a:lnTo>
                <a:lnTo>
                  <a:pt x="324141" y="1178764"/>
                </a:lnTo>
                <a:lnTo>
                  <a:pt x="286332" y="1156020"/>
                </a:lnTo>
                <a:lnTo>
                  <a:pt x="250311" y="1130758"/>
                </a:lnTo>
                <a:lnTo>
                  <a:pt x="216199" y="1103102"/>
                </a:lnTo>
                <a:lnTo>
                  <a:pt x="184118" y="1073172"/>
                </a:lnTo>
                <a:lnTo>
                  <a:pt x="154189" y="1041090"/>
                </a:lnTo>
                <a:lnTo>
                  <a:pt x="126533" y="1006977"/>
                </a:lnTo>
                <a:lnTo>
                  <a:pt x="101273" y="970955"/>
                </a:lnTo>
                <a:lnTo>
                  <a:pt x="78529" y="933147"/>
                </a:lnTo>
                <a:lnTo>
                  <a:pt x="58424" y="893672"/>
                </a:lnTo>
                <a:lnTo>
                  <a:pt x="41078" y="852653"/>
                </a:lnTo>
                <a:lnTo>
                  <a:pt x="26614" y="810211"/>
                </a:lnTo>
                <a:lnTo>
                  <a:pt x="15152" y="766469"/>
                </a:lnTo>
                <a:lnTo>
                  <a:pt x="6815" y="721547"/>
                </a:lnTo>
                <a:lnTo>
                  <a:pt x="1724" y="675566"/>
                </a:lnTo>
                <a:lnTo>
                  <a:pt x="0" y="628650"/>
                </a:lnTo>
                <a:lnTo>
                  <a:pt x="1724" y="581733"/>
                </a:lnTo>
                <a:lnTo>
                  <a:pt x="6815" y="535752"/>
                </a:lnTo>
                <a:lnTo>
                  <a:pt x="15152" y="490830"/>
                </a:lnTo>
                <a:lnTo>
                  <a:pt x="26614" y="447088"/>
                </a:lnTo>
                <a:lnTo>
                  <a:pt x="41078" y="404646"/>
                </a:lnTo>
                <a:lnTo>
                  <a:pt x="58424" y="363627"/>
                </a:lnTo>
                <a:lnTo>
                  <a:pt x="78529" y="324152"/>
                </a:lnTo>
                <a:lnTo>
                  <a:pt x="101273" y="286344"/>
                </a:lnTo>
                <a:lnTo>
                  <a:pt x="126533" y="250322"/>
                </a:lnTo>
                <a:lnTo>
                  <a:pt x="154189" y="216209"/>
                </a:lnTo>
                <a:lnTo>
                  <a:pt x="184118" y="184127"/>
                </a:lnTo>
                <a:lnTo>
                  <a:pt x="216199" y="154197"/>
                </a:lnTo>
                <a:lnTo>
                  <a:pt x="250311" y="126541"/>
                </a:lnTo>
                <a:lnTo>
                  <a:pt x="286332" y="101279"/>
                </a:lnTo>
                <a:lnTo>
                  <a:pt x="324141" y="78534"/>
                </a:lnTo>
                <a:lnTo>
                  <a:pt x="363616" y="58428"/>
                </a:lnTo>
                <a:lnTo>
                  <a:pt x="404636" y="41081"/>
                </a:lnTo>
                <a:lnTo>
                  <a:pt x="447078" y="26616"/>
                </a:lnTo>
                <a:lnTo>
                  <a:pt x="490822" y="15154"/>
                </a:lnTo>
                <a:lnTo>
                  <a:pt x="535747" y="6816"/>
                </a:lnTo>
                <a:lnTo>
                  <a:pt x="581730" y="1724"/>
                </a:lnTo>
                <a:lnTo>
                  <a:pt x="628650" y="0"/>
                </a:lnTo>
                <a:lnTo>
                  <a:pt x="675554" y="1724"/>
                </a:lnTo>
                <a:lnTo>
                  <a:pt x="721524" y="6816"/>
                </a:lnTo>
                <a:lnTo>
                  <a:pt x="766438" y="15154"/>
                </a:lnTo>
                <a:lnTo>
                  <a:pt x="810174" y="26616"/>
                </a:lnTo>
                <a:lnTo>
                  <a:pt x="852612" y="41081"/>
                </a:lnTo>
                <a:lnTo>
                  <a:pt x="893628" y="58428"/>
                </a:lnTo>
                <a:lnTo>
                  <a:pt x="933102" y="78534"/>
                </a:lnTo>
                <a:lnTo>
                  <a:pt x="970911" y="101279"/>
                </a:lnTo>
                <a:lnTo>
                  <a:pt x="1006933" y="126541"/>
                </a:lnTo>
                <a:lnTo>
                  <a:pt x="1041048" y="154197"/>
                </a:lnTo>
                <a:lnTo>
                  <a:pt x="1073134" y="184127"/>
                </a:lnTo>
                <a:lnTo>
                  <a:pt x="1103067" y="216209"/>
                </a:lnTo>
                <a:lnTo>
                  <a:pt x="1130728" y="250322"/>
                </a:lnTo>
                <a:lnTo>
                  <a:pt x="1155994" y="286344"/>
                </a:lnTo>
                <a:lnTo>
                  <a:pt x="1178743" y="324152"/>
                </a:lnTo>
                <a:lnTo>
                  <a:pt x="1198855" y="363627"/>
                </a:lnTo>
                <a:lnTo>
                  <a:pt x="1216205" y="404646"/>
                </a:lnTo>
                <a:lnTo>
                  <a:pt x="1230675" y="447088"/>
                </a:lnTo>
                <a:lnTo>
                  <a:pt x="1242140" y="490830"/>
                </a:lnTo>
                <a:lnTo>
                  <a:pt x="1250481" y="535752"/>
                </a:lnTo>
                <a:lnTo>
                  <a:pt x="1255575" y="581733"/>
                </a:lnTo>
                <a:lnTo>
                  <a:pt x="1257300" y="628650"/>
                </a:lnTo>
                <a:lnTo>
                  <a:pt x="1255575" y="675566"/>
                </a:lnTo>
                <a:lnTo>
                  <a:pt x="1250481" y="721547"/>
                </a:lnTo>
                <a:lnTo>
                  <a:pt x="1242140" y="766469"/>
                </a:lnTo>
                <a:lnTo>
                  <a:pt x="1230675" y="810211"/>
                </a:lnTo>
                <a:lnTo>
                  <a:pt x="1216205" y="852653"/>
                </a:lnTo>
                <a:lnTo>
                  <a:pt x="1198855" y="893672"/>
                </a:lnTo>
                <a:lnTo>
                  <a:pt x="1178743" y="933147"/>
                </a:lnTo>
                <a:lnTo>
                  <a:pt x="1155994" y="970955"/>
                </a:lnTo>
                <a:lnTo>
                  <a:pt x="1130728" y="1006977"/>
                </a:lnTo>
                <a:lnTo>
                  <a:pt x="1103067" y="1041090"/>
                </a:lnTo>
                <a:lnTo>
                  <a:pt x="1073134" y="1073172"/>
                </a:lnTo>
                <a:lnTo>
                  <a:pt x="1041048" y="1103102"/>
                </a:lnTo>
                <a:lnTo>
                  <a:pt x="1006933" y="1130758"/>
                </a:lnTo>
                <a:lnTo>
                  <a:pt x="970911" y="1156020"/>
                </a:lnTo>
                <a:lnTo>
                  <a:pt x="933102" y="1178764"/>
                </a:lnTo>
                <a:lnTo>
                  <a:pt x="893628" y="1198871"/>
                </a:lnTo>
                <a:lnTo>
                  <a:pt x="852612" y="1216218"/>
                </a:lnTo>
                <a:lnTo>
                  <a:pt x="810174" y="1230683"/>
                </a:lnTo>
                <a:lnTo>
                  <a:pt x="766438" y="1242145"/>
                </a:lnTo>
                <a:lnTo>
                  <a:pt x="721524" y="1250483"/>
                </a:lnTo>
                <a:lnTo>
                  <a:pt x="675554" y="1255575"/>
                </a:lnTo>
                <a:lnTo>
                  <a:pt x="628650" y="1257299"/>
                </a:lnTo>
                <a:close/>
              </a:path>
            </a:pathLst>
          </a:custGeom>
          <a:ln w="9525">
            <a:solidFill>
              <a:srgbClr val="CDCD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0" y="4111625"/>
            <a:ext cx="1257300" cy="1257300"/>
          </a:xfrm>
          <a:custGeom>
            <a:avLst/>
            <a:gdLst/>
            <a:ahLst/>
            <a:cxnLst/>
            <a:rect l="l" t="t" r="r" b="b"/>
            <a:pathLst>
              <a:path w="1257300" h="1257300">
                <a:moveTo>
                  <a:pt x="628650" y="1257300"/>
                </a:moveTo>
                <a:lnTo>
                  <a:pt x="581733" y="1255575"/>
                </a:lnTo>
                <a:lnTo>
                  <a:pt x="535752" y="1250484"/>
                </a:lnTo>
                <a:lnTo>
                  <a:pt x="490830" y="1242147"/>
                </a:lnTo>
                <a:lnTo>
                  <a:pt x="447088" y="1230685"/>
                </a:lnTo>
                <a:lnTo>
                  <a:pt x="404646" y="1216221"/>
                </a:lnTo>
                <a:lnTo>
                  <a:pt x="363627" y="1198875"/>
                </a:lnTo>
                <a:lnTo>
                  <a:pt x="324152" y="1178770"/>
                </a:lnTo>
                <a:lnTo>
                  <a:pt x="286344" y="1156026"/>
                </a:lnTo>
                <a:lnTo>
                  <a:pt x="250322" y="1130766"/>
                </a:lnTo>
                <a:lnTo>
                  <a:pt x="216209" y="1103110"/>
                </a:lnTo>
                <a:lnTo>
                  <a:pt x="184127" y="1073181"/>
                </a:lnTo>
                <a:lnTo>
                  <a:pt x="154197" y="1041100"/>
                </a:lnTo>
                <a:lnTo>
                  <a:pt x="126541" y="1006988"/>
                </a:lnTo>
                <a:lnTo>
                  <a:pt x="101279" y="970967"/>
                </a:lnTo>
                <a:lnTo>
                  <a:pt x="78534" y="933158"/>
                </a:lnTo>
                <a:lnTo>
                  <a:pt x="58428" y="893683"/>
                </a:lnTo>
                <a:lnTo>
                  <a:pt x="41081" y="852663"/>
                </a:lnTo>
                <a:lnTo>
                  <a:pt x="26616" y="810221"/>
                </a:lnTo>
                <a:lnTo>
                  <a:pt x="15154" y="766477"/>
                </a:lnTo>
                <a:lnTo>
                  <a:pt x="6816" y="721552"/>
                </a:lnTo>
                <a:lnTo>
                  <a:pt x="1724" y="675569"/>
                </a:lnTo>
                <a:lnTo>
                  <a:pt x="0" y="628650"/>
                </a:lnTo>
                <a:lnTo>
                  <a:pt x="1724" y="581730"/>
                </a:lnTo>
                <a:lnTo>
                  <a:pt x="6816" y="535747"/>
                </a:lnTo>
                <a:lnTo>
                  <a:pt x="15154" y="490822"/>
                </a:lnTo>
                <a:lnTo>
                  <a:pt x="26616" y="447078"/>
                </a:lnTo>
                <a:lnTo>
                  <a:pt x="41081" y="404636"/>
                </a:lnTo>
                <a:lnTo>
                  <a:pt x="58428" y="363616"/>
                </a:lnTo>
                <a:lnTo>
                  <a:pt x="78534" y="324141"/>
                </a:lnTo>
                <a:lnTo>
                  <a:pt x="101279" y="286332"/>
                </a:lnTo>
                <a:lnTo>
                  <a:pt x="126541" y="250311"/>
                </a:lnTo>
                <a:lnTo>
                  <a:pt x="154197" y="216199"/>
                </a:lnTo>
                <a:lnTo>
                  <a:pt x="184127" y="184118"/>
                </a:lnTo>
                <a:lnTo>
                  <a:pt x="216209" y="154189"/>
                </a:lnTo>
                <a:lnTo>
                  <a:pt x="250322" y="126533"/>
                </a:lnTo>
                <a:lnTo>
                  <a:pt x="286344" y="101273"/>
                </a:lnTo>
                <a:lnTo>
                  <a:pt x="324152" y="78529"/>
                </a:lnTo>
                <a:lnTo>
                  <a:pt x="363627" y="58424"/>
                </a:lnTo>
                <a:lnTo>
                  <a:pt x="404646" y="41078"/>
                </a:lnTo>
                <a:lnTo>
                  <a:pt x="447088" y="26614"/>
                </a:lnTo>
                <a:lnTo>
                  <a:pt x="490830" y="15152"/>
                </a:lnTo>
                <a:lnTo>
                  <a:pt x="535752" y="6815"/>
                </a:lnTo>
                <a:lnTo>
                  <a:pt x="581733" y="1724"/>
                </a:lnTo>
                <a:lnTo>
                  <a:pt x="628650" y="0"/>
                </a:lnTo>
                <a:lnTo>
                  <a:pt x="675566" y="1724"/>
                </a:lnTo>
                <a:lnTo>
                  <a:pt x="721547" y="6815"/>
                </a:lnTo>
                <a:lnTo>
                  <a:pt x="766469" y="15152"/>
                </a:lnTo>
                <a:lnTo>
                  <a:pt x="810211" y="26614"/>
                </a:lnTo>
                <a:lnTo>
                  <a:pt x="852653" y="41078"/>
                </a:lnTo>
                <a:lnTo>
                  <a:pt x="893672" y="58424"/>
                </a:lnTo>
                <a:lnTo>
                  <a:pt x="933147" y="78529"/>
                </a:lnTo>
                <a:lnTo>
                  <a:pt x="970955" y="101273"/>
                </a:lnTo>
                <a:lnTo>
                  <a:pt x="1006977" y="126533"/>
                </a:lnTo>
                <a:lnTo>
                  <a:pt x="1041090" y="154189"/>
                </a:lnTo>
                <a:lnTo>
                  <a:pt x="1073172" y="184118"/>
                </a:lnTo>
                <a:lnTo>
                  <a:pt x="1103102" y="216199"/>
                </a:lnTo>
                <a:lnTo>
                  <a:pt x="1130758" y="250311"/>
                </a:lnTo>
                <a:lnTo>
                  <a:pt x="1156020" y="286332"/>
                </a:lnTo>
                <a:lnTo>
                  <a:pt x="1178765" y="324141"/>
                </a:lnTo>
                <a:lnTo>
                  <a:pt x="1198871" y="363616"/>
                </a:lnTo>
                <a:lnTo>
                  <a:pt x="1216218" y="404636"/>
                </a:lnTo>
                <a:lnTo>
                  <a:pt x="1230683" y="447078"/>
                </a:lnTo>
                <a:lnTo>
                  <a:pt x="1242145" y="490822"/>
                </a:lnTo>
                <a:lnTo>
                  <a:pt x="1250483" y="535747"/>
                </a:lnTo>
                <a:lnTo>
                  <a:pt x="1255575" y="581730"/>
                </a:lnTo>
                <a:lnTo>
                  <a:pt x="1257300" y="628650"/>
                </a:lnTo>
                <a:lnTo>
                  <a:pt x="1255575" y="675569"/>
                </a:lnTo>
                <a:lnTo>
                  <a:pt x="1250483" y="721552"/>
                </a:lnTo>
                <a:lnTo>
                  <a:pt x="1242145" y="766477"/>
                </a:lnTo>
                <a:lnTo>
                  <a:pt x="1230683" y="810221"/>
                </a:lnTo>
                <a:lnTo>
                  <a:pt x="1216218" y="852663"/>
                </a:lnTo>
                <a:lnTo>
                  <a:pt x="1198871" y="893683"/>
                </a:lnTo>
                <a:lnTo>
                  <a:pt x="1178765" y="933158"/>
                </a:lnTo>
                <a:lnTo>
                  <a:pt x="1156020" y="970967"/>
                </a:lnTo>
                <a:lnTo>
                  <a:pt x="1130758" y="1006988"/>
                </a:lnTo>
                <a:lnTo>
                  <a:pt x="1103102" y="1041100"/>
                </a:lnTo>
                <a:lnTo>
                  <a:pt x="1073172" y="1073181"/>
                </a:lnTo>
                <a:lnTo>
                  <a:pt x="1041090" y="1103110"/>
                </a:lnTo>
                <a:lnTo>
                  <a:pt x="1006977" y="1130766"/>
                </a:lnTo>
                <a:lnTo>
                  <a:pt x="970955" y="1156026"/>
                </a:lnTo>
                <a:lnTo>
                  <a:pt x="933147" y="1178770"/>
                </a:lnTo>
                <a:lnTo>
                  <a:pt x="893672" y="1198875"/>
                </a:lnTo>
                <a:lnTo>
                  <a:pt x="852653" y="1216221"/>
                </a:lnTo>
                <a:lnTo>
                  <a:pt x="810211" y="1230685"/>
                </a:lnTo>
                <a:lnTo>
                  <a:pt x="766469" y="1242147"/>
                </a:lnTo>
                <a:lnTo>
                  <a:pt x="721547" y="1250484"/>
                </a:lnTo>
                <a:lnTo>
                  <a:pt x="675566" y="1255575"/>
                </a:lnTo>
                <a:lnTo>
                  <a:pt x="628650" y="1257300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0" y="2928873"/>
            <a:ext cx="1257300" cy="1257300"/>
          </a:xfrm>
          <a:custGeom>
            <a:avLst/>
            <a:gdLst/>
            <a:ahLst/>
            <a:cxnLst/>
            <a:rect l="l" t="t" r="r" b="b"/>
            <a:pathLst>
              <a:path w="1257300" h="1257300">
                <a:moveTo>
                  <a:pt x="628650" y="1257300"/>
                </a:moveTo>
                <a:lnTo>
                  <a:pt x="581733" y="1255575"/>
                </a:lnTo>
                <a:lnTo>
                  <a:pt x="535752" y="1250484"/>
                </a:lnTo>
                <a:lnTo>
                  <a:pt x="490830" y="1242147"/>
                </a:lnTo>
                <a:lnTo>
                  <a:pt x="447088" y="1230685"/>
                </a:lnTo>
                <a:lnTo>
                  <a:pt x="404646" y="1216221"/>
                </a:lnTo>
                <a:lnTo>
                  <a:pt x="363627" y="1198875"/>
                </a:lnTo>
                <a:lnTo>
                  <a:pt x="324152" y="1178770"/>
                </a:lnTo>
                <a:lnTo>
                  <a:pt x="286344" y="1156026"/>
                </a:lnTo>
                <a:lnTo>
                  <a:pt x="250322" y="1130766"/>
                </a:lnTo>
                <a:lnTo>
                  <a:pt x="216209" y="1103110"/>
                </a:lnTo>
                <a:lnTo>
                  <a:pt x="184127" y="1073181"/>
                </a:lnTo>
                <a:lnTo>
                  <a:pt x="154197" y="1041100"/>
                </a:lnTo>
                <a:lnTo>
                  <a:pt x="126541" y="1006988"/>
                </a:lnTo>
                <a:lnTo>
                  <a:pt x="101279" y="970967"/>
                </a:lnTo>
                <a:lnTo>
                  <a:pt x="78534" y="933158"/>
                </a:lnTo>
                <a:lnTo>
                  <a:pt x="58428" y="893683"/>
                </a:lnTo>
                <a:lnTo>
                  <a:pt x="41081" y="852663"/>
                </a:lnTo>
                <a:lnTo>
                  <a:pt x="26616" y="810221"/>
                </a:lnTo>
                <a:lnTo>
                  <a:pt x="15154" y="766477"/>
                </a:lnTo>
                <a:lnTo>
                  <a:pt x="6816" y="721552"/>
                </a:lnTo>
                <a:lnTo>
                  <a:pt x="1724" y="675569"/>
                </a:lnTo>
                <a:lnTo>
                  <a:pt x="0" y="628650"/>
                </a:lnTo>
                <a:lnTo>
                  <a:pt x="1724" y="581745"/>
                </a:lnTo>
                <a:lnTo>
                  <a:pt x="6816" y="535775"/>
                </a:lnTo>
                <a:lnTo>
                  <a:pt x="15154" y="490861"/>
                </a:lnTo>
                <a:lnTo>
                  <a:pt x="26616" y="447125"/>
                </a:lnTo>
                <a:lnTo>
                  <a:pt x="41081" y="404687"/>
                </a:lnTo>
                <a:lnTo>
                  <a:pt x="58428" y="363671"/>
                </a:lnTo>
                <a:lnTo>
                  <a:pt x="78534" y="324197"/>
                </a:lnTo>
                <a:lnTo>
                  <a:pt x="101279" y="286388"/>
                </a:lnTo>
                <a:lnTo>
                  <a:pt x="126541" y="250366"/>
                </a:lnTo>
                <a:lnTo>
                  <a:pt x="154197" y="216251"/>
                </a:lnTo>
                <a:lnTo>
                  <a:pt x="184127" y="184165"/>
                </a:lnTo>
                <a:lnTo>
                  <a:pt x="216209" y="154232"/>
                </a:lnTo>
                <a:lnTo>
                  <a:pt x="250322" y="126571"/>
                </a:lnTo>
                <a:lnTo>
                  <a:pt x="286344" y="101305"/>
                </a:lnTo>
                <a:lnTo>
                  <a:pt x="324152" y="78556"/>
                </a:lnTo>
                <a:lnTo>
                  <a:pt x="363627" y="58444"/>
                </a:lnTo>
                <a:lnTo>
                  <a:pt x="404646" y="41094"/>
                </a:lnTo>
                <a:lnTo>
                  <a:pt x="447088" y="26624"/>
                </a:lnTo>
                <a:lnTo>
                  <a:pt x="490830" y="15159"/>
                </a:lnTo>
                <a:lnTo>
                  <a:pt x="535752" y="6818"/>
                </a:lnTo>
                <a:lnTo>
                  <a:pt x="581733" y="1724"/>
                </a:lnTo>
                <a:lnTo>
                  <a:pt x="628650" y="0"/>
                </a:lnTo>
                <a:lnTo>
                  <a:pt x="675566" y="1724"/>
                </a:lnTo>
                <a:lnTo>
                  <a:pt x="721547" y="6818"/>
                </a:lnTo>
                <a:lnTo>
                  <a:pt x="766469" y="15159"/>
                </a:lnTo>
                <a:lnTo>
                  <a:pt x="810211" y="26624"/>
                </a:lnTo>
                <a:lnTo>
                  <a:pt x="852653" y="41094"/>
                </a:lnTo>
                <a:lnTo>
                  <a:pt x="893672" y="58444"/>
                </a:lnTo>
                <a:lnTo>
                  <a:pt x="933147" y="78556"/>
                </a:lnTo>
                <a:lnTo>
                  <a:pt x="970955" y="101305"/>
                </a:lnTo>
                <a:lnTo>
                  <a:pt x="1006977" y="126571"/>
                </a:lnTo>
                <a:lnTo>
                  <a:pt x="1041090" y="154232"/>
                </a:lnTo>
                <a:lnTo>
                  <a:pt x="1073172" y="184165"/>
                </a:lnTo>
                <a:lnTo>
                  <a:pt x="1103102" y="216251"/>
                </a:lnTo>
                <a:lnTo>
                  <a:pt x="1130758" y="250366"/>
                </a:lnTo>
                <a:lnTo>
                  <a:pt x="1156020" y="286388"/>
                </a:lnTo>
                <a:lnTo>
                  <a:pt x="1178765" y="324197"/>
                </a:lnTo>
                <a:lnTo>
                  <a:pt x="1198871" y="363671"/>
                </a:lnTo>
                <a:lnTo>
                  <a:pt x="1216218" y="404687"/>
                </a:lnTo>
                <a:lnTo>
                  <a:pt x="1230683" y="447125"/>
                </a:lnTo>
                <a:lnTo>
                  <a:pt x="1242145" y="490861"/>
                </a:lnTo>
                <a:lnTo>
                  <a:pt x="1250483" y="535775"/>
                </a:lnTo>
                <a:lnTo>
                  <a:pt x="1255575" y="581745"/>
                </a:lnTo>
                <a:lnTo>
                  <a:pt x="1257300" y="628650"/>
                </a:lnTo>
                <a:lnTo>
                  <a:pt x="1255575" y="675569"/>
                </a:lnTo>
                <a:lnTo>
                  <a:pt x="1250483" y="721552"/>
                </a:lnTo>
                <a:lnTo>
                  <a:pt x="1242145" y="766477"/>
                </a:lnTo>
                <a:lnTo>
                  <a:pt x="1230683" y="810221"/>
                </a:lnTo>
                <a:lnTo>
                  <a:pt x="1216218" y="852663"/>
                </a:lnTo>
                <a:lnTo>
                  <a:pt x="1198871" y="893683"/>
                </a:lnTo>
                <a:lnTo>
                  <a:pt x="1178765" y="933158"/>
                </a:lnTo>
                <a:lnTo>
                  <a:pt x="1156020" y="970967"/>
                </a:lnTo>
                <a:lnTo>
                  <a:pt x="1130758" y="1006988"/>
                </a:lnTo>
                <a:lnTo>
                  <a:pt x="1103102" y="1041100"/>
                </a:lnTo>
                <a:lnTo>
                  <a:pt x="1073172" y="1073181"/>
                </a:lnTo>
                <a:lnTo>
                  <a:pt x="1041090" y="1103110"/>
                </a:lnTo>
                <a:lnTo>
                  <a:pt x="1006977" y="1130766"/>
                </a:lnTo>
                <a:lnTo>
                  <a:pt x="970955" y="1156026"/>
                </a:lnTo>
                <a:lnTo>
                  <a:pt x="933147" y="1178770"/>
                </a:lnTo>
                <a:lnTo>
                  <a:pt x="893672" y="1198875"/>
                </a:lnTo>
                <a:lnTo>
                  <a:pt x="852653" y="1216221"/>
                </a:lnTo>
                <a:lnTo>
                  <a:pt x="810211" y="1230685"/>
                </a:lnTo>
                <a:lnTo>
                  <a:pt x="766469" y="1242147"/>
                </a:lnTo>
                <a:lnTo>
                  <a:pt x="721547" y="1250484"/>
                </a:lnTo>
                <a:lnTo>
                  <a:pt x="675566" y="1255575"/>
                </a:lnTo>
                <a:lnTo>
                  <a:pt x="628650" y="1257300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0" y="5295900"/>
            <a:ext cx="1257300" cy="1257300"/>
          </a:xfrm>
          <a:custGeom>
            <a:avLst/>
            <a:gdLst/>
            <a:ahLst/>
            <a:cxnLst/>
            <a:rect l="l" t="t" r="r" b="b"/>
            <a:pathLst>
              <a:path w="1257300" h="1257300">
                <a:moveTo>
                  <a:pt x="628650" y="1257300"/>
                </a:moveTo>
                <a:lnTo>
                  <a:pt x="581733" y="1255575"/>
                </a:lnTo>
                <a:lnTo>
                  <a:pt x="535752" y="1250484"/>
                </a:lnTo>
                <a:lnTo>
                  <a:pt x="490830" y="1242147"/>
                </a:lnTo>
                <a:lnTo>
                  <a:pt x="447088" y="1230685"/>
                </a:lnTo>
                <a:lnTo>
                  <a:pt x="404646" y="1216221"/>
                </a:lnTo>
                <a:lnTo>
                  <a:pt x="363627" y="1198875"/>
                </a:lnTo>
                <a:lnTo>
                  <a:pt x="324152" y="1178770"/>
                </a:lnTo>
                <a:lnTo>
                  <a:pt x="286344" y="1156026"/>
                </a:lnTo>
                <a:lnTo>
                  <a:pt x="250322" y="1130766"/>
                </a:lnTo>
                <a:lnTo>
                  <a:pt x="216209" y="1103110"/>
                </a:lnTo>
                <a:lnTo>
                  <a:pt x="184127" y="1073181"/>
                </a:lnTo>
                <a:lnTo>
                  <a:pt x="154197" y="1041100"/>
                </a:lnTo>
                <a:lnTo>
                  <a:pt x="126541" y="1006988"/>
                </a:lnTo>
                <a:lnTo>
                  <a:pt x="101279" y="970967"/>
                </a:lnTo>
                <a:lnTo>
                  <a:pt x="78534" y="933158"/>
                </a:lnTo>
                <a:lnTo>
                  <a:pt x="58428" y="893683"/>
                </a:lnTo>
                <a:lnTo>
                  <a:pt x="41081" y="852663"/>
                </a:lnTo>
                <a:lnTo>
                  <a:pt x="26616" y="810221"/>
                </a:lnTo>
                <a:lnTo>
                  <a:pt x="15154" y="766477"/>
                </a:lnTo>
                <a:lnTo>
                  <a:pt x="6816" y="721552"/>
                </a:lnTo>
                <a:lnTo>
                  <a:pt x="1724" y="675569"/>
                </a:lnTo>
                <a:lnTo>
                  <a:pt x="0" y="628650"/>
                </a:lnTo>
                <a:lnTo>
                  <a:pt x="1724" y="581730"/>
                </a:lnTo>
                <a:lnTo>
                  <a:pt x="6816" y="535747"/>
                </a:lnTo>
                <a:lnTo>
                  <a:pt x="15154" y="490822"/>
                </a:lnTo>
                <a:lnTo>
                  <a:pt x="26616" y="447078"/>
                </a:lnTo>
                <a:lnTo>
                  <a:pt x="41081" y="404636"/>
                </a:lnTo>
                <a:lnTo>
                  <a:pt x="58428" y="363616"/>
                </a:lnTo>
                <a:lnTo>
                  <a:pt x="78534" y="324141"/>
                </a:lnTo>
                <a:lnTo>
                  <a:pt x="101279" y="286332"/>
                </a:lnTo>
                <a:lnTo>
                  <a:pt x="126541" y="250311"/>
                </a:lnTo>
                <a:lnTo>
                  <a:pt x="154197" y="216199"/>
                </a:lnTo>
                <a:lnTo>
                  <a:pt x="184127" y="184118"/>
                </a:lnTo>
                <a:lnTo>
                  <a:pt x="216209" y="154189"/>
                </a:lnTo>
                <a:lnTo>
                  <a:pt x="250322" y="126533"/>
                </a:lnTo>
                <a:lnTo>
                  <a:pt x="286344" y="101273"/>
                </a:lnTo>
                <a:lnTo>
                  <a:pt x="324152" y="78529"/>
                </a:lnTo>
                <a:lnTo>
                  <a:pt x="363627" y="58424"/>
                </a:lnTo>
                <a:lnTo>
                  <a:pt x="404646" y="41078"/>
                </a:lnTo>
                <a:lnTo>
                  <a:pt x="447088" y="26614"/>
                </a:lnTo>
                <a:lnTo>
                  <a:pt x="490830" y="15152"/>
                </a:lnTo>
                <a:lnTo>
                  <a:pt x="535752" y="6815"/>
                </a:lnTo>
                <a:lnTo>
                  <a:pt x="581733" y="1724"/>
                </a:lnTo>
                <a:lnTo>
                  <a:pt x="628650" y="0"/>
                </a:lnTo>
                <a:lnTo>
                  <a:pt x="675566" y="1724"/>
                </a:lnTo>
                <a:lnTo>
                  <a:pt x="721547" y="6815"/>
                </a:lnTo>
                <a:lnTo>
                  <a:pt x="766469" y="15152"/>
                </a:lnTo>
                <a:lnTo>
                  <a:pt x="810211" y="26614"/>
                </a:lnTo>
                <a:lnTo>
                  <a:pt x="852653" y="41078"/>
                </a:lnTo>
                <a:lnTo>
                  <a:pt x="893672" y="58424"/>
                </a:lnTo>
                <a:lnTo>
                  <a:pt x="933147" y="78529"/>
                </a:lnTo>
                <a:lnTo>
                  <a:pt x="970955" y="101273"/>
                </a:lnTo>
                <a:lnTo>
                  <a:pt x="1006977" y="126533"/>
                </a:lnTo>
                <a:lnTo>
                  <a:pt x="1041090" y="154189"/>
                </a:lnTo>
                <a:lnTo>
                  <a:pt x="1073172" y="184118"/>
                </a:lnTo>
                <a:lnTo>
                  <a:pt x="1103102" y="216199"/>
                </a:lnTo>
                <a:lnTo>
                  <a:pt x="1130758" y="250311"/>
                </a:lnTo>
                <a:lnTo>
                  <a:pt x="1156020" y="286332"/>
                </a:lnTo>
                <a:lnTo>
                  <a:pt x="1178765" y="324141"/>
                </a:lnTo>
                <a:lnTo>
                  <a:pt x="1198871" y="363616"/>
                </a:lnTo>
                <a:lnTo>
                  <a:pt x="1216218" y="404636"/>
                </a:lnTo>
                <a:lnTo>
                  <a:pt x="1230683" y="447078"/>
                </a:lnTo>
                <a:lnTo>
                  <a:pt x="1242145" y="490822"/>
                </a:lnTo>
                <a:lnTo>
                  <a:pt x="1250483" y="535747"/>
                </a:lnTo>
                <a:lnTo>
                  <a:pt x="1255575" y="581730"/>
                </a:lnTo>
                <a:lnTo>
                  <a:pt x="1257300" y="628650"/>
                </a:lnTo>
                <a:lnTo>
                  <a:pt x="1255575" y="675569"/>
                </a:lnTo>
                <a:lnTo>
                  <a:pt x="1250483" y="721552"/>
                </a:lnTo>
                <a:lnTo>
                  <a:pt x="1242145" y="766477"/>
                </a:lnTo>
                <a:lnTo>
                  <a:pt x="1230683" y="810221"/>
                </a:lnTo>
                <a:lnTo>
                  <a:pt x="1216218" y="852663"/>
                </a:lnTo>
                <a:lnTo>
                  <a:pt x="1198871" y="893683"/>
                </a:lnTo>
                <a:lnTo>
                  <a:pt x="1178765" y="933158"/>
                </a:lnTo>
                <a:lnTo>
                  <a:pt x="1156020" y="970967"/>
                </a:lnTo>
                <a:lnTo>
                  <a:pt x="1130758" y="1006988"/>
                </a:lnTo>
                <a:lnTo>
                  <a:pt x="1103102" y="1041100"/>
                </a:lnTo>
                <a:lnTo>
                  <a:pt x="1073172" y="1073181"/>
                </a:lnTo>
                <a:lnTo>
                  <a:pt x="1041090" y="1103110"/>
                </a:lnTo>
                <a:lnTo>
                  <a:pt x="1006977" y="1130766"/>
                </a:lnTo>
                <a:lnTo>
                  <a:pt x="970955" y="1156026"/>
                </a:lnTo>
                <a:lnTo>
                  <a:pt x="933147" y="1178770"/>
                </a:lnTo>
                <a:lnTo>
                  <a:pt x="893672" y="1198875"/>
                </a:lnTo>
                <a:lnTo>
                  <a:pt x="852653" y="1216221"/>
                </a:lnTo>
                <a:lnTo>
                  <a:pt x="810211" y="1230685"/>
                </a:lnTo>
                <a:lnTo>
                  <a:pt x="766469" y="1242147"/>
                </a:lnTo>
                <a:lnTo>
                  <a:pt x="721547" y="1250484"/>
                </a:lnTo>
                <a:lnTo>
                  <a:pt x="675566" y="1255575"/>
                </a:lnTo>
                <a:lnTo>
                  <a:pt x="628650" y="1257300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83540" y="2240407"/>
            <a:ext cx="8113395" cy="305308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2000" spc="-5" dirty="0">
                <a:latin typeface="Verdana"/>
                <a:cs typeface="Verdana"/>
              </a:rPr>
              <a:t>This Energizer covers </a:t>
            </a:r>
            <a:r>
              <a:rPr sz="2000" dirty="0">
                <a:latin typeface="Verdana"/>
                <a:cs typeface="Verdana"/>
              </a:rPr>
              <a:t>how </a:t>
            </a:r>
            <a:r>
              <a:rPr sz="2000" spc="-5" dirty="0">
                <a:latin typeface="Verdana"/>
                <a:cs typeface="Verdana"/>
              </a:rPr>
              <a:t>to register </a:t>
            </a:r>
            <a:r>
              <a:rPr sz="2000" dirty="0">
                <a:latin typeface="Verdana"/>
                <a:cs typeface="Verdana"/>
              </a:rPr>
              <a:t>an account </a:t>
            </a:r>
            <a:r>
              <a:rPr sz="2000" spc="-10" dirty="0">
                <a:latin typeface="Verdana"/>
                <a:cs typeface="Verdana"/>
              </a:rPr>
              <a:t>in </a:t>
            </a:r>
            <a:r>
              <a:rPr sz="2000" spc="-5" dirty="0">
                <a:latin typeface="Verdana"/>
                <a:cs typeface="Verdana"/>
              </a:rPr>
              <a:t>IRBNet</a:t>
            </a:r>
            <a:r>
              <a:rPr sz="2000" spc="-135" dirty="0">
                <a:latin typeface="Verdana"/>
                <a:cs typeface="Verdana"/>
              </a:rPr>
              <a:t> </a:t>
            </a:r>
            <a:r>
              <a:rPr sz="2000" dirty="0">
                <a:latin typeface="Verdana"/>
                <a:cs typeface="Verdana"/>
              </a:rPr>
              <a:t>and  manage </a:t>
            </a:r>
            <a:r>
              <a:rPr sz="2000" spc="-5" dirty="0">
                <a:latin typeface="Verdana"/>
                <a:cs typeface="Verdana"/>
              </a:rPr>
              <a:t>your User </a:t>
            </a:r>
            <a:r>
              <a:rPr sz="2000" spc="-10" dirty="0">
                <a:latin typeface="Verdana"/>
                <a:cs typeface="Verdana"/>
              </a:rPr>
              <a:t>Profile. </a:t>
            </a:r>
            <a:r>
              <a:rPr sz="2000" dirty="0">
                <a:latin typeface="Verdana"/>
                <a:cs typeface="Verdana"/>
              </a:rPr>
              <a:t>It </a:t>
            </a:r>
            <a:r>
              <a:rPr sz="2000" spc="-5" dirty="0">
                <a:latin typeface="Verdana"/>
                <a:cs typeface="Verdana"/>
              </a:rPr>
              <a:t>will </a:t>
            </a:r>
            <a:r>
              <a:rPr sz="2000" spc="-10" dirty="0">
                <a:latin typeface="Verdana"/>
                <a:cs typeface="Verdana"/>
              </a:rPr>
              <a:t>illustrate </a:t>
            </a:r>
            <a:r>
              <a:rPr sz="2000" dirty="0">
                <a:latin typeface="Verdana"/>
                <a:cs typeface="Verdana"/>
              </a:rPr>
              <a:t>how</a:t>
            </a:r>
            <a:r>
              <a:rPr sz="2000" spc="-50" dirty="0">
                <a:latin typeface="Verdana"/>
                <a:cs typeface="Verdana"/>
              </a:rPr>
              <a:t> </a:t>
            </a:r>
            <a:r>
              <a:rPr sz="2000" spc="-5" dirty="0">
                <a:latin typeface="Verdana"/>
                <a:cs typeface="Verdana"/>
              </a:rPr>
              <a:t>to:</a:t>
            </a:r>
            <a:endParaRPr sz="2000" dirty="0">
              <a:latin typeface="Verdana"/>
              <a:cs typeface="Verdana"/>
            </a:endParaRPr>
          </a:p>
          <a:p>
            <a:pPr>
              <a:lnSpc>
                <a:spcPct val="100000"/>
              </a:lnSpc>
              <a:spcBef>
                <a:spcPts val="55"/>
              </a:spcBef>
            </a:pPr>
            <a:endParaRPr sz="2850" dirty="0">
              <a:latin typeface="Times New Roman"/>
              <a:cs typeface="Times New Roman"/>
            </a:endParaRPr>
          </a:p>
          <a:p>
            <a:pPr marL="471170" indent="-382270">
              <a:lnSpc>
                <a:spcPct val="100000"/>
              </a:lnSpc>
              <a:buChar char="•"/>
              <a:tabLst>
                <a:tab pos="471170" algn="l"/>
                <a:tab pos="471805" algn="l"/>
              </a:tabLst>
            </a:pPr>
            <a:r>
              <a:rPr sz="1800" spc="-5" dirty="0">
                <a:latin typeface="Verdana"/>
                <a:cs typeface="Verdana"/>
              </a:rPr>
              <a:t>Create </a:t>
            </a:r>
            <a:r>
              <a:rPr sz="1800" dirty="0">
                <a:latin typeface="Verdana"/>
                <a:cs typeface="Verdana"/>
              </a:rPr>
              <a:t>and activate your </a:t>
            </a:r>
            <a:r>
              <a:rPr sz="1800" spc="-5" dirty="0">
                <a:latin typeface="Verdana"/>
                <a:cs typeface="Verdana"/>
              </a:rPr>
              <a:t>account </a:t>
            </a:r>
            <a:r>
              <a:rPr sz="1800" dirty="0">
                <a:latin typeface="Verdana"/>
                <a:cs typeface="Verdana"/>
              </a:rPr>
              <a:t>in</a:t>
            </a:r>
            <a:r>
              <a:rPr sz="1800" spc="-30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IRBNet</a:t>
            </a:r>
            <a:endParaRPr sz="1800" dirty="0">
              <a:latin typeface="Verdana"/>
              <a:cs typeface="Verdana"/>
            </a:endParaRPr>
          </a:p>
          <a:p>
            <a:pPr marL="471170" indent="-382270">
              <a:lnSpc>
                <a:spcPct val="100000"/>
              </a:lnSpc>
              <a:spcBef>
                <a:spcPts val="1630"/>
              </a:spcBef>
              <a:buChar char="•"/>
              <a:tabLst>
                <a:tab pos="471170" algn="l"/>
                <a:tab pos="471805" algn="l"/>
              </a:tabLst>
            </a:pPr>
            <a:r>
              <a:rPr sz="1800" spc="-5" dirty="0">
                <a:latin typeface="Verdana"/>
                <a:cs typeface="Verdana"/>
              </a:rPr>
              <a:t>Manage </a:t>
            </a:r>
            <a:r>
              <a:rPr sz="1800" dirty="0">
                <a:latin typeface="Verdana"/>
                <a:cs typeface="Verdana"/>
              </a:rPr>
              <a:t>your affiliations from your User</a:t>
            </a:r>
            <a:r>
              <a:rPr sz="1800" spc="-55" dirty="0">
                <a:latin typeface="Verdana"/>
                <a:cs typeface="Verdana"/>
              </a:rPr>
              <a:t> </a:t>
            </a:r>
            <a:r>
              <a:rPr sz="1800" dirty="0">
                <a:latin typeface="Verdana"/>
                <a:cs typeface="Verdana"/>
              </a:rPr>
              <a:t>Profile</a:t>
            </a:r>
          </a:p>
          <a:p>
            <a:pPr marL="471170" indent="-382270">
              <a:lnSpc>
                <a:spcPct val="100000"/>
              </a:lnSpc>
              <a:spcBef>
                <a:spcPts val="1635"/>
              </a:spcBef>
              <a:buChar char="•"/>
              <a:tabLst>
                <a:tab pos="471170" algn="l"/>
                <a:tab pos="471805" algn="l"/>
              </a:tabLst>
            </a:pPr>
            <a:r>
              <a:rPr sz="1800" dirty="0">
                <a:latin typeface="Verdana"/>
                <a:cs typeface="Verdana"/>
              </a:rPr>
              <a:t>Add and submit </a:t>
            </a:r>
            <a:r>
              <a:rPr sz="1800" spc="-5" dirty="0">
                <a:latin typeface="Verdana"/>
                <a:cs typeface="Verdana"/>
              </a:rPr>
              <a:t>necessary Training </a:t>
            </a:r>
            <a:r>
              <a:rPr sz="1800" dirty="0">
                <a:latin typeface="Verdana"/>
                <a:cs typeface="Verdana"/>
              </a:rPr>
              <a:t>&amp;</a:t>
            </a:r>
            <a:r>
              <a:rPr sz="1800" spc="10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Credential</a:t>
            </a:r>
            <a:endParaRPr sz="1800" dirty="0">
              <a:latin typeface="Verdana"/>
              <a:cs typeface="Verdana"/>
            </a:endParaRPr>
          </a:p>
          <a:p>
            <a:pPr marL="471170">
              <a:lnSpc>
                <a:spcPct val="100000"/>
              </a:lnSpc>
            </a:pPr>
            <a:r>
              <a:rPr sz="1800" spc="-5" dirty="0">
                <a:latin typeface="Verdana"/>
                <a:cs typeface="Verdana"/>
              </a:rPr>
              <a:t>records</a:t>
            </a:r>
            <a:endParaRPr sz="1800" dirty="0">
              <a:latin typeface="Verdana"/>
              <a:cs typeface="Verdana"/>
            </a:endParaRPr>
          </a:p>
          <a:p>
            <a:pPr marL="471170" indent="-382270">
              <a:lnSpc>
                <a:spcPct val="100000"/>
              </a:lnSpc>
              <a:spcBef>
                <a:spcPts val="1635"/>
              </a:spcBef>
              <a:buChar char="•"/>
              <a:tabLst>
                <a:tab pos="471170" algn="l"/>
                <a:tab pos="471805" algn="l"/>
              </a:tabLst>
            </a:pPr>
            <a:r>
              <a:rPr sz="1800" dirty="0">
                <a:latin typeface="Verdana"/>
                <a:cs typeface="Verdana"/>
              </a:rPr>
              <a:t>Maintain your </a:t>
            </a:r>
            <a:r>
              <a:rPr sz="1800" spc="-5" dirty="0">
                <a:latin typeface="Verdana"/>
                <a:cs typeface="Verdana"/>
              </a:rPr>
              <a:t>T&amp;C records </a:t>
            </a:r>
            <a:r>
              <a:rPr sz="1800" dirty="0">
                <a:latin typeface="Verdana"/>
                <a:cs typeface="Verdana"/>
              </a:rPr>
              <a:t>on an </a:t>
            </a:r>
            <a:r>
              <a:rPr sz="1800" spc="-5" dirty="0">
                <a:latin typeface="Verdana"/>
                <a:cs typeface="Verdana"/>
              </a:rPr>
              <a:t>on-going</a:t>
            </a:r>
            <a:r>
              <a:rPr sz="1800" spc="-15" dirty="0">
                <a:latin typeface="Verdana"/>
                <a:cs typeface="Verdana"/>
              </a:rPr>
              <a:t> </a:t>
            </a:r>
            <a:r>
              <a:rPr sz="1800" spc="-5" dirty="0">
                <a:latin typeface="Verdana"/>
                <a:cs typeface="Verdana"/>
              </a:rPr>
              <a:t>basis</a:t>
            </a:r>
            <a:endParaRPr sz="1800" dirty="0">
              <a:latin typeface="Verdana"/>
              <a:cs typeface="Verdana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324600" y="6022340"/>
            <a:ext cx="455295" cy="455295"/>
          </a:xfrm>
          <a:custGeom>
            <a:avLst/>
            <a:gdLst/>
            <a:ahLst/>
            <a:cxnLst/>
            <a:rect l="l" t="t" r="r" b="b"/>
            <a:pathLst>
              <a:path w="455295" h="455295">
                <a:moveTo>
                  <a:pt x="227456" y="455041"/>
                </a:moveTo>
                <a:lnTo>
                  <a:pt x="181621" y="450418"/>
                </a:lnTo>
                <a:lnTo>
                  <a:pt x="138928" y="437161"/>
                </a:lnTo>
                <a:lnTo>
                  <a:pt x="100291" y="416183"/>
                </a:lnTo>
                <a:lnTo>
                  <a:pt x="66627" y="388397"/>
                </a:lnTo>
                <a:lnTo>
                  <a:pt x="38850" y="354718"/>
                </a:lnTo>
                <a:lnTo>
                  <a:pt x="17877" y="316059"/>
                </a:lnTo>
                <a:lnTo>
                  <a:pt x="4621" y="273334"/>
                </a:lnTo>
                <a:lnTo>
                  <a:pt x="0" y="227457"/>
                </a:lnTo>
                <a:lnTo>
                  <a:pt x="4621" y="181621"/>
                </a:lnTo>
                <a:lnTo>
                  <a:pt x="17877" y="138928"/>
                </a:lnTo>
                <a:lnTo>
                  <a:pt x="38850" y="100291"/>
                </a:lnTo>
                <a:lnTo>
                  <a:pt x="66627" y="66627"/>
                </a:lnTo>
                <a:lnTo>
                  <a:pt x="100291" y="38850"/>
                </a:lnTo>
                <a:lnTo>
                  <a:pt x="138928" y="17877"/>
                </a:lnTo>
                <a:lnTo>
                  <a:pt x="181621" y="4621"/>
                </a:lnTo>
                <a:lnTo>
                  <a:pt x="227456" y="0"/>
                </a:lnTo>
                <a:lnTo>
                  <a:pt x="273334" y="4621"/>
                </a:lnTo>
                <a:lnTo>
                  <a:pt x="316059" y="17877"/>
                </a:lnTo>
                <a:lnTo>
                  <a:pt x="354718" y="38850"/>
                </a:lnTo>
                <a:lnTo>
                  <a:pt x="388397" y="66627"/>
                </a:lnTo>
                <a:lnTo>
                  <a:pt x="416183" y="100291"/>
                </a:lnTo>
                <a:lnTo>
                  <a:pt x="437161" y="138928"/>
                </a:lnTo>
                <a:lnTo>
                  <a:pt x="450418" y="181621"/>
                </a:lnTo>
                <a:lnTo>
                  <a:pt x="455041" y="227457"/>
                </a:lnTo>
                <a:lnTo>
                  <a:pt x="450418" y="273334"/>
                </a:lnTo>
                <a:lnTo>
                  <a:pt x="437161" y="316059"/>
                </a:lnTo>
                <a:lnTo>
                  <a:pt x="416183" y="354718"/>
                </a:lnTo>
                <a:lnTo>
                  <a:pt x="388397" y="388397"/>
                </a:lnTo>
                <a:lnTo>
                  <a:pt x="354718" y="416183"/>
                </a:lnTo>
                <a:lnTo>
                  <a:pt x="316059" y="437161"/>
                </a:lnTo>
                <a:lnTo>
                  <a:pt x="273334" y="450418"/>
                </a:lnTo>
                <a:lnTo>
                  <a:pt x="227456" y="455041"/>
                </a:lnTo>
                <a:close/>
              </a:path>
            </a:pathLst>
          </a:custGeom>
          <a:ln w="9525">
            <a:solidFill>
              <a:srgbClr val="CDCD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24600" y="5594222"/>
            <a:ext cx="455295" cy="455295"/>
          </a:xfrm>
          <a:custGeom>
            <a:avLst/>
            <a:gdLst/>
            <a:ahLst/>
            <a:cxnLst/>
            <a:rect l="l" t="t" r="r" b="b"/>
            <a:pathLst>
              <a:path w="455295" h="455295">
                <a:moveTo>
                  <a:pt x="227456" y="455040"/>
                </a:moveTo>
                <a:lnTo>
                  <a:pt x="181621" y="450419"/>
                </a:lnTo>
                <a:lnTo>
                  <a:pt x="138928" y="437163"/>
                </a:lnTo>
                <a:lnTo>
                  <a:pt x="100291" y="416190"/>
                </a:lnTo>
                <a:lnTo>
                  <a:pt x="66627" y="388413"/>
                </a:lnTo>
                <a:lnTo>
                  <a:pt x="38850" y="354749"/>
                </a:lnTo>
                <a:lnTo>
                  <a:pt x="17877" y="316112"/>
                </a:lnTo>
                <a:lnTo>
                  <a:pt x="4621" y="273419"/>
                </a:lnTo>
                <a:lnTo>
                  <a:pt x="0" y="227583"/>
                </a:lnTo>
                <a:lnTo>
                  <a:pt x="4621" y="181706"/>
                </a:lnTo>
                <a:lnTo>
                  <a:pt x="17877" y="138981"/>
                </a:lnTo>
                <a:lnTo>
                  <a:pt x="38850" y="100322"/>
                </a:lnTo>
                <a:lnTo>
                  <a:pt x="66627" y="66643"/>
                </a:lnTo>
                <a:lnTo>
                  <a:pt x="100291" y="38857"/>
                </a:lnTo>
                <a:lnTo>
                  <a:pt x="138928" y="17879"/>
                </a:lnTo>
                <a:lnTo>
                  <a:pt x="181621" y="4622"/>
                </a:lnTo>
                <a:lnTo>
                  <a:pt x="227456" y="0"/>
                </a:lnTo>
                <a:lnTo>
                  <a:pt x="273334" y="4622"/>
                </a:lnTo>
                <a:lnTo>
                  <a:pt x="316059" y="17879"/>
                </a:lnTo>
                <a:lnTo>
                  <a:pt x="354718" y="38857"/>
                </a:lnTo>
                <a:lnTo>
                  <a:pt x="388397" y="66643"/>
                </a:lnTo>
                <a:lnTo>
                  <a:pt x="416183" y="100322"/>
                </a:lnTo>
                <a:lnTo>
                  <a:pt x="437161" y="138981"/>
                </a:lnTo>
                <a:lnTo>
                  <a:pt x="450418" y="181706"/>
                </a:lnTo>
                <a:lnTo>
                  <a:pt x="455041" y="227583"/>
                </a:lnTo>
                <a:lnTo>
                  <a:pt x="450418" y="273419"/>
                </a:lnTo>
                <a:lnTo>
                  <a:pt x="437161" y="316112"/>
                </a:lnTo>
                <a:lnTo>
                  <a:pt x="416183" y="354749"/>
                </a:lnTo>
                <a:lnTo>
                  <a:pt x="388397" y="388413"/>
                </a:lnTo>
                <a:lnTo>
                  <a:pt x="354718" y="416190"/>
                </a:lnTo>
                <a:lnTo>
                  <a:pt x="316059" y="437163"/>
                </a:lnTo>
                <a:lnTo>
                  <a:pt x="273334" y="450419"/>
                </a:lnTo>
                <a:lnTo>
                  <a:pt x="227456" y="455040"/>
                </a:lnTo>
                <a:close/>
              </a:path>
            </a:pathLst>
          </a:custGeom>
          <a:ln w="9525">
            <a:solidFill>
              <a:srgbClr val="CDCD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24600" y="6450965"/>
            <a:ext cx="455295" cy="455295"/>
          </a:xfrm>
          <a:custGeom>
            <a:avLst/>
            <a:gdLst/>
            <a:ahLst/>
            <a:cxnLst/>
            <a:rect l="l" t="t" r="r" b="b"/>
            <a:pathLst>
              <a:path w="455295" h="455295">
                <a:moveTo>
                  <a:pt x="227456" y="455002"/>
                </a:moveTo>
                <a:lnTo>
                  <a:pt x="181621" y="450380"/>
                </a:lnTo>
                <a:lnTo>
                  <a:pt x="138928" y="437122"/>
                </a:lnTo>
                <a:lnTo>
                  <a:pt x="100291" y="416145"/>
                </a:lnTo>
                <a:lnTo>
                  <a:pt x="66627" y="388362"/>
                </a:lnTo>
                <a:lnTo>
                  <a:pt x="38850" y="354690"/>
                </a:lnTo>
                <a:lnTo>
                  <a:pt x="17877" y="316042"/>
                </a:lnTo>
                <a:lnTo>
                  <a:pt x="4621" y="273335"/>
                </a:lnTo>
                <a:lnTo>
                  <a:pt x="0" y="227482"/>
                </a:lnTo>
                <a:lnTo>
                  <a:pt x="4621" y="181631"/>
                </a:lnTo>
                <a:lnTo>
                  <a:pt x="17877" y="138928"/>
                </a:lnTo>
                <a:lnTo>
                  <a:pt x="38850" y="100286"/>
                </a:lnTo>
                <a:lnTo>
                  <a:pt x="66627" y="66621"/>
                </a:lnTo>
                <a:lnTo>
                  <a:pt x="100291" y="38845"/>
                </a:lnTo>
                <a:lnTo>
                  <a:pt x="138928" y="17874"/>
                </a:lnTo>
                <a:lnTo>
                  <a:pt x="181621" y="4620"/>
                </a:lnTo>
                <a:lnTo>
                  <a:pt x="227456" y="0"/>
                </a:lnTo>
                <a:lnTo>
                  <a:pt x="273334" y="4620"/>
                </a:lnTo>
                <a:lnTo>
                  <a:pt x="316059" y="17874"/>
                </a:lnTo>
                <a:lnTo>
                  <a:pt x="354718" y="38845"/>
                </a:lnTo>
                <a:lnTo>
                  <a:pt x="388397" y="66621"/>
                </a:lnTo>
                <a:lnTo>
                  <a:pt x="416183" y="100286"/>
                </a:lnTo>
                <a:lnTo>
                  <a:pt x="437161" y="138928"/>
                </a:lnTo>
                <a:lnTo>
                  <a:pt x="450418" y="181631"/>
                </a:lnTo>
                <a:lnTo>
                  <a:pt x="455041" y="227482"/>
                </a:lnTo>
                <a:lnTo>
                  <a:pt x="450418" y="273335"/>
                </a:lnTo>
                <a:lnTo>
                  <a:pt x="437161" y="316042"/>
                </a:lnTo>
                <a:lnTo>
                  <a:pt x="416183" y="354690"/>
                </a:lnTo>
                <a:lnTo>
                  <a:pt x="388397" y="388362"/>
                </a:lnTo>
                <a:lnTo>
                  <a:pt x="354718" y="416145"/>
                </a:lnTo>
                <a:lnTo>
                  <a:pt x="316059" y="437122"/>
                </a:lnTo>
                <a:lnTo>
                  <a:pt x="273334" y="450380"/>
                </a:lnTo>
                <a:lnTo>
                  <a:pt x="227456" y="455002"/>
                </a:lnTo>
                <a:close/>
              </a:path>
            </a:pathLst>
          </a:custGeom>
          <a:ln w="9525">
            <a:solidFill>
              <a:srgbClr val="CDCD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628003" y="6409563"/>
            <a:ext cx="1130668" cy="7532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628003" y="5389181"/>
            <a:ext cx="1130668" cy="8853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530843" y="5389143"/>
            <a:ext cx="1130668" cy="88021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30843" y="6409550"/>
            <a:ext cx="1130668" cy="75209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813802" y="6712915"/>
            <a:ext cx="661860" cy="44126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855204" y="5361533"/>
            <a:ext cx="579120" cy="57914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579359" y="5940729"/>
            <a:ext cx="1130935" cy="772795"/>
          </a:xfrm>
          <a:custGeom>
            <a:avLst/>
            <a:gdLst/>
            <a:ahLst/>
            <a:cxnLst/>
            <a:rect l="l" t="t" r="r" b="b"/>
            <a:pathLst>
              <a:path w="1130934" h="772795">
                <a:moveTo>
                  <a:pt x="0" y="772198"/>
                </a:moveTo>
                <a:lnTo>
                  <a:pt x="1130668" y="772198"/>
                </a:lnTo>
                <a:lnTo>
                  <a:pt x="1130668" y="0"/>
                </a:lnTo>
                <a:lnTo>
                  <a:pt x="0" y="0"/>
                </a:lnTo>
                <a:lnTo>
                  <a:pt x="0" y="77219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579359" y="5940729"/>
            <a:ext cx="1130935" cy="772795"/>
          </a:xfrm>
          <a:custGeom>
            <a:avLst/>
            <a:gdLst/>
            <a:ahLst/>
            <a:cxnLst/>
            <a:rect l="l" t="t" r="r" b="b"/>
            <a:pathLst>
              <a:path w="1130934" h="772795">
                <a:moveTo>
                  <a:pt x="0" y="772198"/>
                </a:moveTo>
                <a:lnTo>
                  <a:pt x="1130668" y="772198"/>
                </a:lnTo>
                <a:lnTo>
                  <a:pt x="1130668" y="0"/>
                </a:lnTo>
                <a:lnTo>
                  <a:pt x="0" y="0"/>
                </a:lnTo>
                <a:lnTo>
                  <a:pt x="0" y="772198"/>
                </a:lnTo>
                <a:close/>
              </a:path>
            </a:pathLst>
          </a:custGeom>
          <a:ln w="9525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657845" y="6005436"/>
            <a:ext cx="992784" cy="661885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604125" y="363474"/>
            <a:ext cx="1257300" cy="1257300"/>
          </a:xfrm>
          <a:custGeom>
            <a:avLst/>
            <a:gdLst/>
            <a:ahLst/>
            <a:cxnLst/>
            <a:rect l="l" t="t" r="r" b="b"/>
            <a:pathLst>
              <a:path w="1257300" h="1257300">
                <a:moveTo>
                  <a:pt x="0" y="628650"/>
                </a:moveTo>
                <a:lnTo>
                  <a:pt x="1724" y="581745"/>
                </a:lnTo>
                <a:lnTo>
                  <a:pt x="6815" y="535775"/>
                </a:lnTo>
                <a:lnTo>
                  <a:pt x="15152" y="490861"/>
                </a:lnTo>
                <a:lnTo>
                  <a:pt x="26614" y="447125"/>
                </a:lnTo>
                <a:lnTo>
                  <a:pt x="41078" y="404687"/>
                </a:lnTo>
                <a:lnTo>
                  <a:pt x="58424" y="363671"/>
                </a:lnTo>
                <a:lnTo>
                  <a:pt x="78529" y="324197"/>
                </a:lnTo>
                <a:lnTo>
                  <a:pt x="101273" y="286388"/>
                </a:lnTo>
                <a:lnTo>
                  <a:pt x="126533" y="250366"/>
                </a:lnTo>
                <a:lnTo>
                  <a:pt x="154189" y="216251"/>
                </a:lnTo>
                <a:lnTo>
                  <a:pt x="184118" y="184165"/>
                </a:lnTo>
                <a:lnTo>
                  <a:pt x="216199" y="154232"/>
                </a:lnTo>
                <a:lnTo>
                  <a:pt x="250311" y="126571"/>
                </a:lnTo>
                <a:lnTo>
                  <a:pt x="286332" y="101305"/>
                </a:lnTo>
                <a:lnTo>
                  <a:pt x="324141" y="78556"/>
                </a:lnTo>
                <a:lnTo>
                  <a:pt x="363616" y="58444"/>
                </a:lnTo>
                <a:lnTo>
                  <a:pt x="404636" y="41094"/>
                </a:lnTo>
                <a:lnTo>
                  <a:pt x="447078" y="26624"/>
                </a:lnTo>
                <a:lnTo>
                  <a:pt x="490822" y="15159"/>
                </a:lnTo>
                <a:lnTo>
                  <a:pt x="535747" y="6818"/>
                </a:lnTo>
                <a:lnTo>
                  <a:pt x="581730" y="1724"/>
                </a:lnTo>
                <a:lnTo>
                  <a:pt x="628650" y="0"/>
                </a:lnTo>
                <a:lnTo>
                  <a:pt x="675569" y="1724"/>
                </a:lnTo>
                <a:lnTo>
                  <a:pt x="721552" y="6818"/>
                </a:lnTo>
                <a:lnTo>
                  <a:pt x="766477" y="15159"/>
                </a:lnTo>
                <a:lnTo>
                  <a:pt x="810221" y="26624"/>
                </a:lnTo>
                <a:lnTo>
                  <a:pt x="852663" y="41094"/>
                </a:lnTo>
                <a:lnTo>
                  <a:pt x="893683" y="58444"/>
                </a:lnTo>
                <a:lnTo>
                  <a:pt x="933158" y="78556"/>
                </a:lnTo>
                <a:lnTo>
                  <a:pt x="970967" y="101305"/>
                </a:lnTo>
                <a:lnTo>
                  <a:pt x="1006988" y="126571"/>
                </a:lnTo>
                <a:lnTo>
                  <a:pt x="1041100" y="154232"/>
                </a:lnTo>
                <a:lnTo>
                  <a:pt x="1073181" y="184165"/>
                </a:lnTo>
                <a:lnTo>
                  <a:pt x="1103110" y="216251"/>
                </a:lnTo>
                <a:lnTo>
                  <a:pt x="1130766" y="250366"/>
                </a:lnTo>
                <a:lnTo>
                  <a:pt x="1156026" y="286388"/>
                </a:lnTo>
                <a:lnTo>
                  <a:pt x="1178770" y="324197"/>
                </a:lnTo>
                <a:lnTo>
                  <a:pt x="1198875" y="363671"/>
                </a:lnTo>
                <a:lnTo>
                  <a:pt x="1216221" y="404687"/>
                </a:lnTo>
                <a:lnTo>
                  <a:pt x="1230685" y="447125"/>
                </a:lnTo>
                <a:lnTo>
                  <a:pt x="1242147" y="490861"/>
                </a:lnTo>
                <a:lnTo>
                  <a:pt x="1250484" y="535775"/>
                </a:lnTo>
                <a:lnTo>
                  <a:pt x="1255575" y="581745"/>
                </a:lnTo>
                <a:lnTo>
                  <a:pt x="1257300" y="628650"/>
                </a:lnTo>
                <a:lnTo>
                  <a:pt x="1255575" y="675569"/>
                </a:lnTo>
                <a:lnTo>
                  <a:pt x="1250484" y="721552"/>
                </a:lnTo>
                <a:lnTo>
                  <a:pt x="1242147" y="766477"/>
                </a:lnTo>
                <a:lnTo>
                  <a:pt x="1230685" y="810221"/>
                </a:lnTo>
                <a:lnTo>
                  <a:pt x="1216221" y="852663"/>
                </a:lnTo>
                <a:lnTo>
                  <a:pt x="1198875" y="893683"/>
                </a:lnTo>
                <a:lnTo>
                  <a:pt x="1178770" y="933158"/>
                </a:lnTo>
                <a:lnTo>
                  <a:pt x="1156026" y="970967"/>
                </a:lnTo>
                <a:lnTo>
                  <a:pt x="1130766" y="1006988"/>
                </a:lnTo>
                <a:lnTo>
                  <a:pt x="1103110" y="1041100"/>
                </a:lnTo>
                <a:lnTo>
                  <a:pt x="1073181" y="1073181"/>
                </a:lnTo>
                <a:lnTo>
                  <a:pt x="1041100" y="1103110"/>
                </a:lnTo>
                <a:lnTo>
                  <a:pt x="1006988" y="1130766"/>
                </a:lnTo>
                <a:lnTo>
                  <a:pt x="970967" y="1156026"/>
                </a:lnTo>
                <a:lnTo>
                  <a:pt x="933158" y="1178770"/>
                </a:lnTo>
                <a:lnTo>
                  <a:pt x="893683" y="1198875"/>
                </a:lnTo>
                <a:lnTo>
                  <a:pt x="852663" y="1216221"/>
                </a:lnTo>
                <a:lnTo>
                  <a:pt x="810221" y="1230685"/>
                </a:lnTo>
                <a:lnTo>
                  <a:pt x="766477" y="1242147"/>
                </a:lnTo>
                <a:lnTo>
                  <a:pt x="721552" y="1250484"/>
                </a:lnTo>
                <a:lnTo>
                  <a:pt x="675569" y="1255575"/>
                </a:lnTo>
                <a:lnTo>
                  <a:pt x="628650" y="1257300"/>
                </a:lnTo>
                <a:lnTo>
                  <a:pt x="581730" y="1255575"/>
                </a:lnTo>
                <a:lnTo>
                  <a:pt x="535747" y="1250484"/>
                </a:lnTo>
                <a:lnTo>
                  <a:pt x="490822" y="1242147"/>
                </a:lnTo>
                <a:lnTo>
                  <a:pt x="447078" y="1230685"/>
                </a:lnTo>
                <a:lnTo>
                  <a:pt x="404636" y="1216221"/>
                </a:lnTo>
                <a:lnTo>
                  <a:pt x="363616" y="1198875"/>
                </a:lnTo>
                <a:lnTo>
                  <a:pt x="324141" y="1178770"/>
                </a:lnTo>
                <a:lnTo>
                  <a:pt x="286332" y="1156026"/>
                </a:lnTo>
                <a:lnTo>
                  <a:pt x="250311" y="1130766"/>
                </a:lnTo>
                <a:lnTo>
                  <a:pt x="216199" y="1103110"/>
                </a:lnTo>
                <a:lnTo>
                  <a:pt x="184118" y="1073181"/>
                </a:lnTo>
                <a:lnTo>
                  <a:pt x="154189" y="1041100"/>
                </a:lnTo>
                <a:lnTo>
                  <a:pt x="126533" y="1006988"/>
                </a:lnTo>
                <a:lnTo>
                  <a:pt x="101273" y="970967"/>
                </a:lnTo>
                <a:lnTo>
                  <a:pt x="78529" y="933158"/>
                </a:lnTo>
                <a:lnTo>
                  <a:pt x="58424" y="893683"/>
                </a:lnTo>
                <a:lnTo>
                  <a:pt x="41078" y="852663"/>
                </a:lnTo>
                <a:lnTo>
                  <a:pt x="26614" y="810221"/>
                </a:lnTo>
                <a:lnTo>
                  <a:pt x="15152" y="766477"/>
                </a:lnTo>
                <a:lnTo>
                  <a:pt x="6815" y="721552"/>
                </a:lnTo>
                <a:lnTo>
                  <a:pt x="1724" y="675569"/>
                </a:lnTo>
                <a:lnTo>
                  <a:pt x="0" y="628650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8786876" y="363474"/>
            <a:ext cx="1257300" cy="1257300"/>
          </a:xfrm>
          <a:custGeom>
            <a:avLst/>
            <a:gdLst/>
            <a:ahLst/>
            <a:cxnLst/>
            <a:rect l="l" t="t" r="r" b="b"/>
            <a:pathLst>
              <a:path w="1257300" h="1257300">
                <a:moveTo>
                  <a:pt x="0" y="628650"/>
                </a:moveTo>
                <a:lnTo>
                  <a:pt x="1724" y="581745"/>
                </a:lnTo>
                <a:lnTo>
                  <a:pt x="6815" y="535775"/>
                </a:lnTo>
                <a:lnTo>
                  <a:pt x="15152" y="490861"/>
                </a:lnTo>
                <a:lnTo>
                  <a:pt x="26614" y="447125"/>
                </a:lnTo>
                <a:lnTo>
                  <a:pt x="41078" y="404687"/>
                </a:lnTo>
                <a:lnTo>
                  <a:pt x="58424" y="363671"/>
                </a:lnTo>
                <a:lnTo>
                  <a:pt x="78529" y="324197"/>
                </a:lnTo>
                <a:lnTo>
                  <a:pt x="101273" y="286388"/>
                </a:lnTo>
                <a:lnTo>
                  <a:pt x="126533" y="250366"/>
                </a:lnTo>
                <a:lnTo>
                  <a:pt x="154189" y="216251"/>
                </a:lnTo>
                <a:lnTo>
                  <a:pt x="184118" y="184165"/>
                </a:lnTo>
                <a:lnTo>
                  <a:pt x="216199" y="154232"/>
                </a:lnTo>
                <a:lnTo>
                  <a:pt x="250311" y="126571"/>
                </a:lnTo>
                <a:lnTo>
                  <a:pt x="286332" y="101305"/>
                </a:lnTo>
                <a:lnTo>
                  <a:pt x="324141" y="78556"/>
                </a:lnTo>
                <a:lnTo>
                  <a:pt x="363616" y="58444"/>
                </a:lnTo>
                <a:lnTo>
                  <a:pt x="404636" y="41094"/>
                </a:lnTo>
                <a:lnTo>
                  <a:pt x="447078" y="26624"/>
                </a:lnTo>
                <a:lnTo>
                  <a:pt x="490822" y="15159"/>
                </a:lnTo>
                <a:lnTo>
                  <a:pt x="535747" y="6818"/>
                </a:lnTo>
                <a:lnTo>
                  <a:pt x="581730" y="1724"/>
                </a:lnTo>
                <a:lnTo>
                  <a:pt x="628650" y="0"/>
                </a:lnTo>
                <a:lnTo>
                  <a:pt x="675554" y="1724"/>
                </a:lnTo>
                <a:lnTo>
                  <a:pt x="721524" y="6818"/>
                </a:lnTo>
                <a:lnTo>
                  <a:pt x="766438" y="15159"/>
                </a:lnTo>
                <a:lnTo>
                  <a:pt x="810174" y="26624"/>
                </a:lnTo>
                <a:lnTo>
                  <a:pt x="852612" y="41094"/>
                </a:lnTo>
                <a:lnTo>
                  <a:pt x="893628" y="58444"/>
                </a:lnTo>
                <a:lnTo>
                  <a:pt x="933102" y="78556"/>
                </a:lnTo>
                <a:lnTo>
                  <a:pt x="970911" y="101305"/>
                </a:lnTo>
                <a:lnTo>
                  <a:pt x="1006933" y="126571"/>
                </a:lnTo>
                <a:lnTo>
                  <a:pt x="1041048" y="154232"/>
                </a:lnTo>
                <a:lnTo>
                  <a:pt x="1073134" y="184165"/>
                </a:lnTo>
                <a:lnTo>
                  <a:pt x="1103067" y="216251"/>
                </a:lnTo>
                <a:lnTo>
                  <a:pt x="1130728" y="250366"/>
                </a:lnTo>
                <a:lnTo>
                  <a:pt x="1155994" y="286388"/>
                </a:lnTo>
                <a:lnTo>
                  <a:pt x="1178743" y="324197"/>
                </a:lnTo>
                <a:lnTo>
                  <a:pt x="1198855" y="363671"/>
                </a:lnTo>
                <a:lnTo>
                  <a:pt x="1216205" y="404687"/>
                </a:lnTo>
                <a:lnTo>
                  <a:pt x="1230675" y="447125"/>
                </a:lnTo>
                <a:lnTo>
                  <a:pt x="1242140" y="490861"/>
                </a:lnTo>
                <a:lnTo>
                  <a:pt x="1250481" y="535775"/>
                </a:lnTo>
                <a:lnTo>
                  <a:pt x="1255575" y="581745"/>
                </a:lnTo>
                <a:lnTo>
                  <a:pt x="1257300" y="628650"/>
                </a:lnTo>
                <a:lnTo>
                  <a:pt x="1255575" y="675569"/>
                </a:lnTo>
                <a:lnTo>
                  <a:pt x="1250481" y="721552"/>
                </a:lnTo>
                <a:lnTo>
                  <a:pt x="1242140" y="766477"/>
                </a:lnTo>
                <a:lnTo>
                  <a:pt x="1230675" y="810221"/>
                </a:lnTo>
                <a:lnTo>
                  <a:pt x="1216205" y="852663"/>
                </a:lnTo>
                <a:lnTo>
                  <a:pt x="1198855" y="893683"/>
                </a:lnTo>
                <a:lnTo>
                  <a:pt x="1178743" y="933158"/>
                </a:lnTo>
                <a:lnTo>
                  <a:pt x="1155994" y="970967"/>
                </a:lnTo>
                <a:lnTo>
                  <a:pt x="1130728" y="1006988"/>
                </a:lnTo>
                <a:lnTo>
                  <a:pt x="1103067" y="1041100"/>
                </a:lnTo>
                <a:lnTo>
                  <a:pt x="1073134" y="1073181"/>
                </a:lnTo>
                <a:lnTo>
                  <a:pt x="1041048" y="1103110"/>
                </a:lnTo>
                <a:lnTo>
                  <a:pt x="1006933" y="1130766"/>
                </a:lnTo>
                <a:lnTo>
                  <a:pt x="970911" y="1156026"/>
                </a:lnTo>
                <a:lnTo>
                  <a:pt x="933102" y="1178770"/>
                </a:lnTo>
                <a:lnTo>
                  <a:pt x="893628" y="1198875"/>
                </a:lnTo>
                <a:lnTo>
                  <a:pt x="852612" y="1216221"/>
                </a:lnTo>
                <a:lnTo>
                  <a:pt x="810174" y="1230685"/>
                </a:lnTo>
                <a:lnTo>
                  <a:pt x="766438" y="1242147"/>
                </a:lnTo>
                <a:lnTo>
                  <a:pt x="721524" y="1250484"/>
                </a:lnTo>
                <a:lnTo>
                  <a:pt x="675554" y="1255575"/>
                </a:lnTo>
                <a:lnTo>
                  <a:pt x="628650" y="1257300"/>
                </a:lnTo>
                <a:lnTo>
                  <a:pt x="581730" y="1255575"/>
                </a:lnTo>
                <a:lnTo>
                  <a:pt x="535747" y="1250484"/>
                </a:lnTo>
                <a:lnTo>
                  <a:pt x="490822" y="1242147"/>
                </a:lnTo>
                <a:lnTo>
                  <a:pt x="447078" y="1230685"/>
                </a:lnTo>
                <a:lnTo>
                  <a:pt x="404636" y="1216221"/>
                </a:lnTo>
                <a:lnTo>
                  <a:pt x="363616" y="1198875"/>
                </a:lnTo>
                <a:lnTo>
                  <a:pt x="324141" y="1178770"/>
                </a:lnTo>
                <a:lnTo>
                  <a:pt x="286332" y="1156026"/>
                </a:lnTo>
                <a:lnTo>
                  <a:pt x="250311" y="1130766"/>
                </a:lnTo>
                <a:lnTo>
                  <a:pt x="216199" y="1103110"/>
                </a:lnTo>
                <a:lnTo>
                  <a:pt x="184118" y="1073181"/>
                </a:lnTo>
                <a:lnTo>
                  <a:pt x="154189" y="1041100"/>
                </a:lnTo>
                <a:lnTo>
                  <a:pt x="126533" y="1006988"/>
                </a:lnTo>
                <a:lnTo>
                  <a:pt x="101273" y="970967"/>
                </a:lnTo>
                <a:lnTo>
                  <a:pt x="78529" y="933158"/>
                </a:lnTo>
                <a:lnTo>
                  <a:pt x="58424" y="893683"/>
                </a:lnTo>
                <a:lnTo>
                  <a:pt x="41078" y="852663"/>
                </a:lnTo>
                <a:lnTo>
                  <a:pt x="26614" y="810221"/>
                </a:lnTo>
                <a:lnTo>
                  <a:pt x="15152" y="766477"/>
                </a:lnTo>
                <a:lnTo>
                  <a:pt x="6815" y="721552"/>
                </a:lnTo>
                <a:lnTo>
                  <a:pt x="1724" y="675569"/>
                </a:lnTo>
                <a:lnTo>
                  <a:pt x="0" y="628650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419850" y="363474"/>
            <a:ext cx="1257300" cy="1257300"/>
          </a:xfrm>
          <a:custGeom>
            <a:avLst/>
            <a:gdLst/>
            <a:ahLst/>
            <a:cxnLst/>
            <a:rect l="l" t="t" r="r" b="b"/>
            <a:pathLst>
              <a:path w="1257300" h="1257300">
                <a:moveTo>
                  <a:pt x="0" y="628650"/>
                </a:moveTo>
                <a:lnTo>
                  <a:pt x="1724" y="581745"/>
                </a:lnTo>
                <a:lnTo>
                  <a:pt x="6815" y="535775"/>
                </a:lnTo>
                <a:lnTo>
                  <a:pt x="15152" y="490861"/>
                </a:lnTo>
                <a:lnTo>
                  <a:pt x="26614" y="447125"/>
                </a:lnTo>
                <a:lnTo>
                  <a:pt x="41078" y="404687"/>
                </a:lnTo>
                <a:lnTo>
                  <a:pt x="58424" y="363671"/>
                </a:lnTo>
                <a:lnTo>
                  <a:pt x="78529" y="324197"/>
                </a:lnTo>
                <a:lnTo>
                  <a:pt x="101273" y="286388"/>
                </a:lnTo>
                <a:lnTo>
                  <a:pt x="126533" y="250366"/>
                </a:lnTo>
                <a:lnTo>
                  <a:pt x="154189" y="216251"/>
                </a:lnTo>
                <a:lnTo>
                  <a:pt x="184118" y="184165"/>
                </a:lnTo>
                <a:lnTo>
                  <a:pt x="216199" y="154232"/>
                </a:lnTo>
                <a:lnTo>
                  <a:pt x="250311" y="126571"/>
                </a:lnTo>
                <a:lnTo>
                  <a:pt x="286332" y="101305"/>
                </a:lnTo>
                <a:lnTo>
                  <a:pt x="324141" y="78556"/>
                </a:lnTo>
                <a:lnTo>
                  <a:pt x="363616" y="58444"/>
                </a:lnTo>
                <a:lnTo>
                  <a:pt x="404636" y="41094"/>
                </a:lnTo>
                <a:lnTo>
                  <a:pt x="447078" y="26624"/>
                </a:lnTo>
                <a:lnTo>
                  <a:pt x="490822" y="15159"/>
                </a:lnTo>
                <a:lnTo>
                  <a:pt x="535747" y="6818"/>
                </a:lnTo>
                <a:lnTo>
                  <a:pt x="581730" y="1724"/>
                </a:lnTo>
                <a:lnTo>
                  <a:pt x="628650" y="0"/>
                </a:lnTo>
                <a:lnTo>
                  <a:pt x="675569" y="1724"/>
                </a:lnTo>
                <a:lnTo>
                  <a:pt x="721552" y="6818"/>
                </a:lnTo>
                <a:lnTo>
                  <a:pt x="766477" y="15159"/>
                </a:lnTo>
                <a:lnTo>
                  <a:pt x="810221" y="26624"/>
                </a:lnTo>
                <a:lnTo>
                  <a:pt x="852663" y="41094"/>
                </a:lnTo>
                <a:lnTo>
                  <a:pt x="893683" y="58444"/>
                </a:lnTo>
                <a:lnTo>
                  <a:pt x="933158" y="78556"/>
                </a:lnTo>
                <a:lnTo>
                  <a:pt x="970967" y="101305"/>
                </a:lnTo>
                <a:lnTo>
                  <a:pt x="1006988" y="126571"/>
                </a:lnTo>
                <a:lnTo>
                  <a:pt x="1041100" y="154232"/>
                </a:lnTo>
                <a:lnTo>
                  <a:pt x="1073181" y="184165"/>
                </a:lnTo>
                <a:lnTo>
                  <a:pt x="1103110" y="216251"/>
                </a:lnTo>
                <a:lnTo>
                  <a:pt x="1130766" y="250366"/>
                </a:lnTo>
                <a:lnTo>
                  <a:pt x="1156026" y="286388"/>
                </a:lnTo>
                <a:lnTo>
                  <a:pt x="1178770" y="324197"/>
                </a:lnTo>
                <a:lnTo>
                  <a:pt x="1198875" y="363671"/>
                </a:lnTo>
                <a:lnTo>
                  <a:pt x="1216221" y="404687"/>
                </a:lnTo>
                <a:lnTo>
                  <a:pt x="1230685" y="447125"/>
                </a:lnTo>
                <a:lnTo>
                  <a:pt x="1242147" y="490861"/>
                </a:lnTo>
                <a:lnTo>
                  <a:pt x="1250484" y="535775"/>
                </a:lnTo>
                <a:lnTo>
                  <a:pt x="1255575" y="581745"/>
                </a:lnTo>
                <a:lnTo>
                  <a:pt x="1257300" y="628650"/>
                </a:lnTo>
                <a:lnTo>
                  <a:pt x="1255575" y="675569"/>
                </a:lnTo>
                <a:lnTo>
                  <a:pt x="1250484" y="721552"/>
                </a:lnTo>
                <a:lnTo>
                  <a:pt x="1242147" y="766477"/>
                </a:lnTo>
                <a:lnTo>
                  <a:pt x="1230685" y="810221"/>
                </a:lnTo>
                <a:lnTo>
                  <a:pt x="1216221" y="852663"/>
                </a:lnTo>
                <a:lnTo>
                  <a:pt x="1198875" y="893683"/>
                </a:lnTo>
                <a:lnTo>
                  <a:pt x="1178770" y="933158"/>
                </a:lnTo>
                <a:lnTo>
                  <a:pt x="1156026" y="970967"/>
                </a:lnTo>
                <a:lnTo>
                  <a:pt x="1130766" y="1006988"/>
                </a:lnTo>
                <a:lnTo>
                  <a:pt x="1103110" y="1041100"/>
                </a:lnTo>
                <a:lnTo>
                  <a:pt x="1073181" y="1073181"/>
                </a:lnTo>
                <a:lnTo>
                  <a:pt x="1041100" y="1103110"/>
                </a:lnTo>
                <a:lnTo>
                  <a:pt x="1006988" y="1130766"/>
                </a:lnTo>
                <a:lnTo>
                  <a:pt x="970967" y="1156026"/>
                </a:lnTo>
                <a:lnTo>
                  <a:pt x="933158" y="1178770"/>
                </a:lnTo>
                <a:lnTo>
                  <a:pt x="893683" y="1198875"/>
                </a:lnTo>
                <a:lnTo>
                  <a:pt x="852663" y="1216221"/>
                </a:lnTo>
                <a:lnTo>
                  <a:pt x="810221" y="1230685"/>
                </a:lnTo>
                <a:lnTo>
                  <a:pt x="766477" y="1242147"/>
                </a:lnTo>
                <a:lnTo>
                  <a:pt x="721552" y="1250484"/>
                </a:lnTo>
                <a:lnTo>
                  <a:pt x="675569" y="1255575"/>
                </a:lnTo>
                <a:lnTo>
                  <a:pt x="628650" y="1257300"/>
                </a:lnTo>
                <a:lnTo>
                  <a:pt x="581730" y="1255575"/>
                </a:lnTo>
                <a:lnTo>
                  <a:pt x="535747" y="1250484"/>
                </a:lnTo>
                <a:lnTo>
                  <a:pt x="490822" y="1242147"/>
                </a:lnTo>
                <a:lnTo>
                  <a:pt x="447078" y="1230685"/>
                </a:lnTo>
                <a:lnTo>
                  <a:pt x="404636" y="1216221"/>
                </a:lnTo>
                <a:lnTo>
                  <a:pt x="363616" y="1198875"/>
                </a:lnTo>
                <a:lnTo>
                  <a:pt x="324141" y="1178770"/>
                </a:lnTo>
                <a:lnTo>
                  <a:pt x="286332" y="1156026"/>
                </a:lnTo>
                <a:lnTo>
                  <a:pt x="250311" y="1130766"/>
                </a:lnTo>
                <a:lnTo>
                  <a:pt x="216199" y="1103110"/>
                </a:lnTo>
                <a:lnTo>
                  <a:pt x="184118" y="1073181"/>
                </a:lnTo>
                <a:lnTo>
                  <a:pt x="154189" y="1041100"/>
                </a:lnTo>
                <a:lnTo>
                  <a:pt x="126533" y="1006988"/>
                </a:lnTo>
                <a:lnTo>
                  <a:pt x="101273" y="970967"/>
                </a:lnTo>
                <a:lnTo>
                  <a:pt x="78529" y="933158"/>
                </a:lnTo>
                <a:lnTo>
                  <a:pt x="58424" y="893683"/>
                </a:lnTo>
                <a:lnTo>
                  <a:pt x="41078" y="852663"/>
                </a:lnTo>
                <a:lnTo>
                  <a:pt x="26614" y="810221"/>
                </a:lnTo>
                <a:lnTo>
                  <a:pt x="15152" y="766477"/>
                </a:lnTo>
                <a:lnTo>
                  <a:pt x="6815" y="721552"/>
                </a:lnTo>
                <a:lnTo>
                  <a:pt x="1724" y="675569"/>
                </a:lnTo>
                <a:lnTo>
                  <a:pt x="0" y="628650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14273" y="1235456"/>
            <a:ext cx="8599170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905" algn="ctr">
              <a:lnSpc>
                <a:spcPct val="100000"/>
              </a:lnSpc>
              <a:spcBef>
                <a:spcPts val="100"/>
              </a:spcBef>
            </a:pP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IRBNet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provides the research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community with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an unmatched set of secure, web-based collaboration tools to  support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the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design,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management,</a:t>
            </a:r>
            <a:r>
              <a:rPr sz="14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review</a:t>
            </a:r>
            <a:r>
              <a:rPr sz="1400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oversight</a:t>
            </a:r>
            <a:r>
              <a:rPr sz="1400" i="1" spc="-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of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research</a:t>
            </a:r>
            <a:r>
              <a:rPr sz="1400" i="1" spc="-4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involving</a:t>
            </a:r>
            <a:r>
              <a:rPr sz="1400" i="1" spc="-1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human</a:t>
            </a:r>
            <a:r>
              <a:rPr sz="1400" i="1" spc="-2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subjects,</a:t>
            </a:r>
            <a:r>
              <a:rPr sz="1400" i="1" spc="-3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animal</a:t>
            </a:r>
            <a:r>
              <a:rPr sz="14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models,  </a:t>
            </a:r>
            <a:r>
              <a:rPr sz="1400" i="1" spc="-5" dirty="0">
                <a:solidFill>
                  <a:srgbClr val="FFFFFF"/>
                </a:solidFill>
                <a:latin typeface="Arial"/>
                <a:cs typeface="Arial"/>
              </a:rPr>
              <a:t>recombinant DNA,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and</a:t>
            </a:r>
            <a:r>
              <a:rPr sz="1400" i="1" spc="-6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400" i="1" dirty="0">
                <a:solidFill>
                  <a:srgbClr val="FFFFFF"/>
                </a:solidFill>
                <a:latin typeface="Arial"/>
                <a:cs typeface="Arial"/>
              </a:rPr>
              <a:t>more.</a:t>
            </a:r>
            <a:endParaRPr sz="14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0" y="7315200"/>
            <a:ext cx="10058400" cy="457200"/>
          </a:xfrm>
          <a:custGeom>
            <a:avLst/>
            <a:gdLst/>
            <a:ahLst/>
            <a:cxnLst/>
            <a:rect l="l" t="t" r="r" b="b"/>
            <a:pathLst>
              <a:path w="10058400" h="457200">
                <a:moveTo>
                  <a:pt x="0" y="457200"/>
                </a:moveTo>
                <a:lnTo>
                  <a:pt x="10058400" y="457200"/>
                </a:lnTo>
                <a:lnTo>
                  <a:pt x="100584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445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0" y="7315200"/>
            <a:ext cx="10058400" cy="457200"/>
          </a:xfrm>
          <a:custGeom>
            <a:avLst/>
            <a:gdLst/>
            <a:ahLst/>
            <a:cxnLst/>
            <a:rect l="l" t="t" r="r" b="b"/>
            <a:pathLst>
              <a:path w="10058400" h="457200">
                <a:moveTo>
                  <a:pt x="0" y="457200"/>
                </a:moveTo>
                <a:lnTo>
                  <a:pt x="10058400" y="457200"/>
                </a:lnTo>
                <a:lnTo>
                  <a:pt x="100584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ln w="9525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93293" y="7338370"/>
            <a:ext cx="2542540" cy="37211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RESEARCH</a:t>
            </a:r>
            <a:r>
              <a:rPr sz="1000" b="1" spc="25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DATAWARE</a:t>
            </a:r>
            <a:endParaRPr sz="1000">
              <a:latin typeface="Verdana"/>
              <a:cs typeface="Verdana"/>
            </a:endParaRPr>
          </a:p>
          <a:p>
            <a:pPr marL="650875">
              <a:lnSpc>
                <a:spcPct val="100000"/>
              </a:lnSpc>
              <a:spcBef>
                <a:spcPts val="254"/>
              </a:spcBef>
            </a:pPr>
            <a:r>
              <a:rPr sz="800" i="1" spc="-5" dirty="0">
                <a:solidFill>
                  <a:srgbClr val="FFFFFF"/>
                </a:solidFill>
                <a:latin typeface="Verdana"/>
                <a:cs typeface="Verdana"/>
              </a:rPr>
              <a:t>Innovation in Research</a:t>
            </a:r>
            <a:r>
              <a:rPr sz="800" i="1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i="1" spc="-5" dirty="0">
                <a:solidFill>
                  <a:srgbClr val="FFFFFF"/>
                </a:solidFill>
                <a:latin typeface="Verdana"/>
                <a:cs typeface="Verdana"/>
              </a:rPr>
              <a:t>Management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2070100" y="7378941"/>
            <a:ext cx="154050" cy="17415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319009" y="7397597"/>
            <a:ext cx="1821814" cy="26860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0" marR="5080" indent="-114300">
              <a:lnSpc>
                <a:spcPts val="950"/>
              </a:lnSpc>
              <a:spcBef>
                <a:spcPts val="140"/>
              </a:spcBef>
            </a:pP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© </a:t>
            </a:r>
            <a:r>
              <a:rPr sz="800" i="1" spc="-5" dirty="0">
                <a:solidFill>
                  <a:srgbClr val="FFFFFF"/>
                </a:solidFill>
                <a:latin typeface="Arial"/>
                <a:cs typeface="Arial"/>
              </a:rPr>
              <a:t>2001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800" i="1" spc="-5" dirty="0">
                <a:solidFill>
                  <a:srgbClr val="FFFFFF"/>
                </a:solidFill>
                <a:latin typeface="Arial"/>
                <a:cs typeface="Arial"/>
              </a:rPr>
              <a:t>2013Research Dataware. LLC 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800" i="1" spc="-5" dirty="0">
                <a:solidFill>
                  <a:srgbClr val="FFFFFF"/>
                </a:solidFill>
                <a:latin typeface="Arial"/>
                <a:cs typeface="Arial"/>
              </a:rPr>
              <a:t>rights</a:t>
            </a:r>
            <a:r>
              <a:rPr sz="8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spc="-5" dirty="0">
                <a:solidFill>
                  <a:srgbClr val="FFFFFF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3195573" y="285063"/>
            <a:ext cx="3016885" cy="6965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0320">
              <a:lnSpc>
                <a:spcPct val="100000"/>
              </a:lnSpc>
              <a:spcBef>
                <a:spcPts val="100"/>
              </a:spcBef>
            </a:pPr>
            <a:r>
              <a:rPr sz="1800" i="1" spc="-5" dirty="0">
                <a:solidFill>
                  <a:srgbClr val="C0504D"/>
                </a:solidFill>
                <a:latin typeface="Verdana"/>
                <a:cs typeface="Verdana"/>
              </a:rPr>
              <a:t>New User</a:t>
            </a:r>
            <a:r>
              <a:rPr sz="1800" i="1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8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8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</a:pPr>
            <a:r>
              <a:rPr sz="2600" spc="-35" dirty="0">
                <a:latin typeface="Verdana"/>
                <a:cs typeface="Verdana"/>
              </a:rPr>
              <a:t>Training</a:t>
            </a:r>
            <a:r>
              <a:rPr sz="2600" spc="-85" dirty="0">
                <a:latin typeface="Verdana"/>
                <a:cs typeface="Verdana"/>
              </a:rPr>
              <a:t> </a:t>
            </a:r>
            <a:r>
              <a:rPr sz="2600" spc="-5" dirty="0">
                <a:latin typeface="Verdana"/>
                <a:cs typeface="Verdana"/>
              </a:rPr>
              <a:t>Energizer</a:t>
            </a:r>
            <a:endParaRPr sz="2600">
              <a:latin typeface="Verdana"/>
              <a:cs typeface="Verdana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81000" y="193547"/>
            <a:ext cx="768095" cy="76809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76237" y="188721"/>
            <a:ext cx="777875" cy="777875"/>
          </a:xfrm>
          <a:custGeom>
            <a:avLst/>
            <a:gdLst/>
            <a:ahLst/>
            <a:cxnLst/>
            <a:rect l="l" t="t" r="r" b="b"/>
            <a:pathLst>
              <a:path w="777875" h="777875">
                <a:moveTo>
                  <a:pt x="0" y="777621"/>
                </a:moveTo>
                <a:lnTo>
                  <a:pt x="777620" y="777621"/>
                </a:lnTo>
                <a:lnTo>
                  <a:pt x="777620" y="0"/>
                </a:lnTo>
                <a:lnTo>
                  <a:pt x="0" y="0"/>
                </a:lnTo>
                <a:lnTo>
                  <a:pt x="0" y="777621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575042" y="338200"/>
            <a:ext cx="2031238" cy="667511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1298194" y="191262"/>
            <a:ext cx="112585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7491B6"/>
                </a:solidFill>
                <a:latin typeface="Verdana"/>
                <a:cs typeface="Verdana"/>
              </a:rPr>
              <a:t>National  </a:t>
            </a:r>
            <a:r>
              <a:rPr sz="1600" spc="-10" dirty="0">
                <a:solidFill>
                  <a:srgbClr val="7491B6"/>
                </a:solidFill>
                <a:latin typeface="Verdana"/>
                <a:cs typeface="Verdana"/>
              </a:rPr>
              <a:t>Research  Network</a:t>
            </a:r>
            <a:r>
              <a:rPr sz="1600" spc="-35" dirty="0">
                <a:solidFill>
                  <a:srgbClr val="7491B6"/>
                </a:solidFill>
                <a:latin typeface="Verdana"/>
                <a:cs typeface="Verdana"/>
              </a:rPr>
              <a:t> </a:t>
            </a:r>
            <a:r>
              <a:rPr sz="1400" dirty="0">
                <a:solidFill>
                  <a:srgbClr val="7491B6"/>
                </a:solidFill>
                <a:latin typeface="Verdana"/>
                <a:cs typeface="Verdana"/>
              </a:rPr>
              <a:t>®</a:t>
            </a:r>
            <a:endParaRPr sz="1400" dirty="0">
              <a:latin typeface="Verdana"/>
              <a:cs typeface="Verdana"/>
            </a:endParaRPr>
          </a:p>
        </p:txBody>
      </p:sp>
      <p:pic>
        <p:nvPicPr>
          <p:cNvPr id="39" name="Audio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583"/>
    </mc:Choice>
    <mc:Fallback xmlns="">
      <p:transition spd="slow" advTm="435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9976" y="1496566"/>
            <a:ext cx="9470136" cy="627583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2000" y="1688209"/>
            <a:ext cx="9086850" cy="600798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974975" y="1098549"/>
            <a:ext cx="612711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Verdana"/>
                <a:cs typeface="Verdana"/>
              </a:rPr>
              <a:t>Upload additional </a:t>
            </a:r>
            <a:r>
              <a:rPr sz="1600" spc="-10" dirty="0">
                <a:latin typeface="Verdana"/>
                <a:cs typeface="Verdana"/>
              </a:rPr>
              <a:t>T&amp;C documents </a:t>
            </a:r>
            <a:r>
              <a:rPr sz="1600" spc="-5" dirty="0">
                <a:latin typeface="Verdana"/>
                <a:cs typeface="Verdana"/>
              </a:rPr>
              <a:t>as needed and </a:t>
            </a:r>
            <a:r>
              <a:rPr sz="1600" spc="-10" dirty="0">
                <a:latin typeface="Verdana"/>
                <a:cs typeface="Verdana"/>
              </a:rPr>
              <a:t>keep </a:t>
            </a:r>
            <a:r>
              <a:rPr sz="1600" spc="-5" dirty="0">
                <a:latin typeface="Verdana"/>
                <a:cs typeface="Verdana"/>
              </a:rPr>
              <a:t>your  </a:t>
            </a:r>
            <a:r>
              <a:rPr sz="1600" spc="-10" dirty="0">
                <a:latin typeface="Verdana"/>
                <a:cs typeface="Verdana"/>
              </a:rPr>
              <a:t>existing documents </a:t>
            </a:r>
            <a:r>
              <a:rPr sz="1600" spc="-5" dirty="0">
                <a:latin typeface="Verdana"/>
                <a:cs typeface="Verdana"/>
              </a:rPr>
              <a:t>up to </a:t>
            </a:r>
            <a:r>
              <a:rPr sz="1600" spc="-10" dirty="0">
                <a:latin typeface="Verdana"/>
                <a:cs typeface="Verdana"/>
              </a:rPr>
              <a:t>date </a:t>
            </a:r>
            <a:r>
              <a:rPr sz="1600" spc="-5" dirty="0">
                <a:latin typeface="Verdana"/>
                <a:cs typeface="Verdana"/>
              </a:rPr>
              <a:t>as credentials</a:t>
            </a:r>
            <a:r>
              <a:rPr sz="1600" spc="170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change.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8220075" y="6155435"/>
            <a:ext cx="1405255" cy="610235"/>
          </a:xfrm>
          <a:custGeom>
            <a:avLst/>
            <a:gdLst/>
            <a:ahLst/>
            <a:cxnLst/>
            <a:rect l="l" t="t" r="r" b="b"/>
            <a:pathLst>
              <a:path w="1405254" h="610234">
                <a:moveTo>
                  <a:pt x="0" y="304800"/>
                </a:moveTo>
                <a:lnTo>
                  <a:pt x="11315" y="250027"/>
                </a:lnTo>
                <a:lnTo>
                  <a:pt x="43941" y="198470"/>
                </a:lnTo>
                <a:lnTo>
                  <a:pt x="95894" y="150988"/>
                </a:lnTo>
                <a:lnTo>
                  <a:pt x="128498" y="129046"/>
                </a:lnTo>
                <a:lnTo>
                  <a:pt x="165191" y="108446"/>
                </a:lnTo>
                <a:lnTo>
                  <a:pt x="205724" y="89296"/>
                </a:lnTo>
                <a:lnTo>
                  <a:pt x="249849" y="71705"/>
                </a:lnTo>
                <a:lnTo>
                  <a:pt x="297319" y="55779"/>
                </a:lnTo>
                <a:lnTo>
                  <a:pt x="347885" y="41627"/>
                </a:lnTo>
                <a:lnTo>
                  <a:pt x="401301" y="29357"/>
                </a:lnTo>
                <a:lnTo>
                  <a:pt x="457317" y="19076"/>
                </a:lnTo>
                <a:lnTo>
                  <a:pt x="515687" y="10892"/>
                </a:lnTo>
                <a:lnTo>
                  <a:pt x="576162" y="4912"/>
                </a:lnTo>
                <a:lnTo>
                  <a:pt x="638495" y="1246"/>
                </a:lnTo>
                <a:lnTo>
                  <a:pt x="702436" y="0"/>
                </a:lnTo>
                <a:lnTo>
                  <a:pt x="766380" y="1246"/>
                </a:lnTo>
                <a:lnTo>
                  <a:pt x="828715" y="4912"/>
                </a:lnTo>
                <a:lnTo>
                  <a:pt x="889195" y="10892"/>
                </a:lnTo>
                <a:lnTo>
                  <a:pt x="947572" y="19076"/>
                </a:lnTo>
                <a:lnTo>
                  <a:pt x="1003596" y="29357"/>
                </a:lnTo>
                <a:lnTo>
                  <a:pt x="1057020" y="41627"/>
                </a:lnTo>
                <a:lnTo>
                  <a:pt x="1107597" y="55779"/>
                </a:lnTo>
                <a:lnTo>
                  <a:pt x="1155077" y="71705"/>
                </a:lnTo>
                <a:lnTo>
                  <a:pt x="1199213" y="89296"/>
                </a:lnTo>
                <a:lnTo>
                  <a:pt x="1239756" y="108446"/>
                </a:lnTo>
                <a:lnTo>
                  <a:pt x="1276459" y="129046"/>
                </a:lnTo>
                <a:lnTo>
                  <a:pt x="1309073" y="150988"/>
                </a:lnTo>
                <a:lnTo>
                  <a:pt x="1361043" y="198470"/>
                </a:lnTo>
                <a:lnTo>
                  <a:pt x="1393680" y="250027"/>
                </a:lnTo>
                <a:lnTo>
                  <a:pt x="1405001" y="304800"/>
                </a:lnTo>
                <a:lnTo>
                  <a:pt x="1402129" y="332549"/>
                </a:lnTo>
                <a:lnTo>
                  <a:pt x="1379902" y="385844"/>
                </a:lnTo>
                <a:lnTo>
                  <a:pt x="1337350" y="435485"/>
                </a:lnTo>
                <a:lnTo>
                  <a:pt x="1276459" y="480610"/>
                </a:lnTo>
                <a:lnTo>
                  <a:pt x="1239756" y="501211"/>
                </a:lnTo>
                <a:lnTo>
                  <a:pt x="1199213" y="520360"/>
                </a:lnTo>
                <a:lnTo>
                  <a:pt x="1155077" y="537950"/>
                </a:lnTo>
                <a:lnTo>
                  <a:pt x="1107597" y="553873"/>
                </a:lnTo>
                <a:lnTo>
                  <a:pt x="1057021" y="568023"/>
                </a:lnTo>
                <a:lnTo>
                  <a:pt x="1003596" y="580290"/>
                </a:lnTo>
                <a:lnTo>
                  <a:pt x="947572" y="590568"/>
                </a:lnTo>
                <a:lnTo>
                  <a:pt x="889195" y="598750"/>
                </a:lnTo>
                <a:lnTo>
                  <a:pt x="828715" y="604727"/>
                </a:lnTo>
                <a:lnTo>
                  <a:pt x="766380" y="608392"/>
                </a:lnTo>
                <a:lnTo>
                  <a:pt x="702436" y="609638"/>
                </a:lnTo>
                <a:lnTo>
                  <a:pt x="638495" y="608392"/>
                </a:lnTo>
                <a:lnTo>
                  <a:pt x="576162" y="604727"/>
                </a:lnTo>
                <a:lnTo>
                  <a:pt x="515687" y="598750"/>
                </a:lnTo>
                <a:lnTo>
                  <a:pt x="457317" y="590568"/>
                </a:lnTo>
                <a:lnTo>
                  <a:pt x="401301" y="580290"/>
                </a:lnTo>
                <a:lnTo>
                  <a:pt x="347885" y="568023"/>
                </a:lnTo>
                <a:lnTo>
                  <a:pt x="297319" y="553873"/>
                </a:lnTo>
                <a:lnTo>
                  <a:pt x="249849" y="537950"/>
                </a:lnTo>
                <a:lnTo>
                  <a:pt x="205724" y="520360"/>
                </a:lnTo>
                <a:lnTo>
                  <a:pt x="165191" y="501211"/>
                </a:lnTo>
                <a:lnTo>
                  <a:pt x="128498" y="480610"/>
                </a:lnTo>
                <a:lnTo>
                  <a:pt x="95894" y="458666"/>
                </a:lnTo>
                <a:lnTo>
                  <a:pt x="43941" y="411175"/>
                </a:lnTo>
                <a:lnTo>
                  <a:pt x="11315" y="359600"/>
                </a:lnTo>
                <a:lnTo>
                  <a:pt x="0" y="304800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096756" y="5134483"/>
            <a:ext cx="185420" cy="992505"/>
          </a:xfrm>
          <a:custGeom>
            <a:avLst/>
            <a:gdLst/>
            <a:ahLst/>
            <a:cxnLst/>
            <a:rect l="l" t="t" r="r" b="b"/>
            <a:pathLst>
              <a:path w="185420" h="992504">
                <a:moveTo>
                  <a:pt x="0" y="871855"/>
                </a:moveTo>
                <a:lnTo>
                  <a:pt x="42418" y="992378"/>
                </a:lnTo>
                <a:lnTo>
                  <a:pt x="103911" y="900303"/>
                </a:lnTo>
                <a:lnTo>
                  <a:pt x="73151" y="900303"/>
                </a:lnTo>
                <a:lnTo>
                  <a:pt x="35433" y="895477"/>
                </a:lnTo>
                <a:lnTo>
                  <a:pt x="37794" y="876595"/>
                </a:lnTo>
                <a:lnTo>
                  <a:pt x="0" y="871855"/>
                </a:lnTo>
                <a:close/>
              </a:path>
              <a:path w="185420" h="992504">
                <a:moveTo>
                  <a:pt x="37794" y="876595"/>
                </a:moveTo>
                <a:lnTo>
                  <a:pt x="35433" y="895477"/>
                </a:lnTo>
                <a:lnTo>
                  <a:pt x="73151" y="900303"/>
                </a:lnTo>
                <a:lnTo>
                  <a:pt x="75525" y="881327"/>
                </a:lnTo>
                <a:lnTo>
                  <a:pt x="37794" y="876595"/>
                </a:lnTo>
                <a:close/>
              </a:path>
              <a:path w="185420" h="992504">
                <a:moveTo>
                  <a:pt x="75525" y="881327"/>
                </a:moveTo>
                <a:lnTo>
                  <a:pt x="73151" y="900303"/>
                </a:lnTo>
                <a:lnTo>
                  <a:pt x="103911" y="900303"/>
                </a:lnTo>
                <a:lnTo>
                  <a:pt x="113411" y="886079"/>
                </a:lnTo>
                <a:lnTo>
                  <a:pt x="75525" y="881327"/>
                </a:lnTo>
                <a:close/>
              </a:path>
              <a:path w="185420" h="992504">
                <a:moveTo>
                  <a:pt x="147447" y="0"/>
                </a:moveTo>
                <a:lnTo>
                  <a:pt x="37794" y="876595"/>
                </a:lnTo>
                <a:lnTo>
                  <a:pt x="75525" y="881327"/>
                </a:lnTo>
                <a:lnTo>
                  <a:pt x="185166" y="4699"/>
                </a:lnTo>
                <a:lnTo>
                  <a:pt x="14744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8077200" y="3612260"/>
            <a:ext cx="1905000" cy="1866900"/>
          </a:xfrm>
          <a:prstGeom prst="rect">
            <a:avLst/>
          </a:prstGeom>
          <a:solidFill>
            <a:srgbClr val="FFFFCC"/>
          </a:solidFill>
          <a:ln w="38100">
            <a:solidFill>
              <a:srgbClr val="C0504D"/>
            </a:solidFill>
          </a:ln>
        </p:spPr>
        <p:txBody>
          <a:bodyPr vert="horz" wrap="square" lIns="0" tIns="17780" rIns="0" bIns="0" rtlCol="0">
            <a:spAutoFit/>
          </a:bodyPr>
          <a:lstStyle/>
          <a:p>
            <a:pPr marL="379095" marR="360680" indent="-286385">
              <a:lnSpc>
                <a:spcPct val="100000"/>
              </a:lnSpc>
              <a:spcBef>
                <a:spcPts val="140"/>
              </a:spcBef>
              <a:buFont typeface="Wingdings"/>
              <a:buChar char=""/>
              <a:tabLst>
                <a:tab pos="379095" algn="l"/>
                <a:tab pos="379730" algn="l"/>
              </a:tabLst>
            </a:pPr>
            <a:r>
              <a:rPr sz="1200" spc="-65" dirty="0">
                <a:latin typeface="Verdana"/>
                <a:cs typeface="Verdana"/>
              </a:rPr>
              <a:t>To </a:t>
            </a:r>
            <a:r>
              <a:rPr sz="1200" spc="-5" dirty="0">
                <a:latin typeface="Verdana"/>
                <a:cs typeface="Verdana"/>
              </a:rPr>
              <a:t>update </a:t>
            </a:r>
            <a:r>
              <a:rPr sz="1200" dirty="0">
                <a:latin typeface="Verdana"/>
                <a:cs typeface="Verdana"/>
              </a:rPr>
              <a:t>a  </a:t>
            </a:r>
            <a:r>
              <a:rPr sz="1200" spc="-5" dirty="0">
                <a:latin typeface="Verdana"/>
                <a:cs typeface="Verdana"/>
              </a:rPr>
              <a:t>document, use  the </a:t>
            </a:r>
            <a:r>
              <a:rPr sz="1200" spc="-10" dirty="0">
                <a:latin typeface="Verdana"/>
                <a:cs typeface="Verdana"/>
              </a:rPr>
              <a:t>Pencil</a:t>
            </a:r>
            <a:r>
              <a:rPr sz="1200" spc="-55" dirty="0">
                <a:latin typeface="Verdana"/>
                <a:cs typeface="Verdana"/>
              </a:rPr>
              <a:t> </a:t>
            </a:r>
            <a:r>
              <a:rPr sz="1200" spc="-5" dirty="0">
                <a:latin typeface="Verdana"/>
                <a:cs typeface="Verdana"/>
              </a:rPr>
              <a:t>icon.</a:t>
            </a:r>
            <a:endParaRPr sz="1200">
              <a:latin typeface="Verdana"/>
              <a:cs typeface="Verdana"/>
            </a:endParaRPr>
          </a:p>
          <a:p>
            <a:pPr marL="379095" marR="255904" indent="-286385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379095" algn="l"/>
                <a:tab pos="379730" algn="l"/>
              </a:tabLst>
            </a:pPr>
            <a:r>
              <a:rPr sz="1200" spc="-5" dirty="0">
                <a:latin typeface="Verdana"/>
                <a:cs typeface="Verdana"/>
              </a:rPr>
              <a:t>The bell icon  shows</a:t>
            </a:r>
            <a:r>
              <a:rPr sz="1200" spc="-45" dirty="0">
                <a:latin typeface="Verdana"/>
                <a:cs typeface="Verdana"/>
              </a:rPr>
              <a:t> </a:t>
            </a:r>
            <a:r>
              <a:rPr sz="1200" spc="-5" dirty="0">
                <a:latin typeface="Verdana"/>
                <a:cs typeface="Verdana"/>
              </a:rPr>
              <a:t>Messages  and</a:t>
            </a:r>
            <a:r>
              <a:rPr sz="1200" spc="5" dirty="0">
                <a:latin typeface="Verdana"/>
                <a:cs typeface="Verdana"/>
              </a:rPr>
              <a:t> </a:t>
            </a:r>
            <a:r>
              <a:rPr sz="1200" spc="-5" dirty="0">
                <a:latin typeface="Verdana"/>
                <a:cs typeface="Verdana"/>
              </a:rPr>
              <a:t>Alerts.</a:t>
            </a:r>
            <a:endParaRPr sz="1200">
              <a:latin typeface="Verdana"/>
              <a:cs typeface="Verdana"/>
            </a:endParaRPr>
          </a:p>
          <a:p>
            <a:pPr marL="379095" indent="-286385">
              <a:lnSpc>
                <a:spcPct val="100000"/>
              </a:lnSpc>
              <a:buFont typeface="Wingdings"/>
              <a:buChar char=""/>
              <a:tabLst>
                <a:tab pos="379095" algn="l"/>
                <a:tab pos="379730" algn="l"/>
              </a:tabLst>
            </a:pPr>
            <a:r>
              <a:rPr sz="1200" spc="-5" dirty="0">
                <a:latin typeface="Verdana"/>
                <a:cs typeface="Verdana"/>
              </a:rPr>
              <a:t>Message</a:t>
            </a:r>
            <a:endParaRPr sz="1200">
              <a:latin typeface="Verdana"/>
              <a:cs typeface="Verdana"/>
            </a:endParaRPr>
          </a:p>
          <a:p>
            <a:pPr marL="379095" marR="106045">
              <a:lnSpc>
                <a:spcPct val="100000"/>
              </a:lnSpc>
            </a:pPr>
            <a:r>
              <a:rPr sz="1200" spc="-5" dirty="0">
                <a:latin typeface="Verdana"/>
                <a:cs typeface="Verdana"/>
              </a:rPr>
              <a:t>coordinators</a:t>
            </a:r>
            <a:r>
              <a:rPr sz="1200" spc="-55" dirty="0">
                <a:latin typeface="Verdana"/>
                <a:cs typeface="Verdana"/>
              </a:rPr>
              <a:t> </a:t>
            </a:r>
            <a:r>
              <a:rPr sz="1200" spc="-5" dirty="0">
                <a:latin typeface="Verdana"/>
                <a:cs typeface="Verdana"/>
              </a:rPr>
              <a:t>using  the </a:t>
            </a:r>
            <a:r>
              <a:rPr sz="1200" spc="-10" dirty="0">
                <a:latin typeface="Verdana"/>
                <a:cs typeface="Verdana"/>
              </a:rPr>
              <a:t>envelope</a:t>
            </a:r>
            <a:r>
              <a:rPr sz="1200" spc="-30" dirty="0">
                <a:latin typeface="Verdana"/>
                <a:cs typeface="Verdana"/>
              </a:rPr>
              <a:t> </a:t>
            </a:r>
            <a:r>
              <a:rPr sz="1200" spc="-5" dirty="0">
                <a:latin typeface="Verdana"/>
                <a:cs typeface="Verdana"/>
              </a:rPr>
              <a:t>icon.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676265" y="5614542"/>
            <a:ext cx="1105535" cy="517525"/>
          </a:xfrm>
          <a:custGeom>
            <a:avLst/>
            <a:gdLst/>
            <a:ahLst/>
            <a:cxnLst/>
            <a:rect l="l" t="t" r="r" b="b"/>
            <a:pathLst>
              <a:path w="1105534" h="517525">
                <a:moveTo>
                  <a:pt x="993561" y="482772"/>
                </a:moveTo>
                <a:lnTo>
                  <a:pt x="977900" y="517524"/>
                </a:lnTo>
                <a:lnTo>
                  <a:pt x="1105535" y="512317"/>
                </a:lnTo>
                <a:lnTo>
                  <a:pt x="1087855" y="490600"/>
                </a:lnTo>
                <a:lnTo>
                  <a:pt x="1010919" y="490600"/>
                </a:lnTo>
                <a:lnTo>
                  <a:pt x="993561" y="482772"/>
                </a:lnTo>
                <a:close/>
              </a:path>
              <a:path w="1105534" h="517525">
                <a:moveTo>
                  <a:pt x="1009233" y="447999"/>
                </a:moveTo>
                <a:lnTo>
                  <a:pt x="993561" y="482772"/>
                </a:lnTo>
                <a:lnTo>
                  <a:pt x="1010919" y="490600"/>
                </a:lnTo>
                <a:lnTo>
                  <a:pt x="1026540" y="455802"/>
                </a:lnTo>
                <a:lnTo>
                  <a:pt x="1009233" y="447999"/>
                </a:lnTo>
                <a:close/>
              </a:path>
              <a:path w="1105534" h="517525">
                <a:moveTo>
                  <a:pt x="1024889" y="413257"/>
                </a:moveTo>
                <a:lnTo>
                  <a:pt x="1009233" y="447999"/>
                </a:lnTo>
                <a:lnTo>
                  <a:pt x="1026540" y="455802"/>
                </a:lnTo>
                <a:lnTo>
                  <a:pt x="1010919" y="490600"/>
                </a:lnTo>
                <a:lnTo>
                  <a:pt x="1087855" y="490600"/>
                </a:lnTo>
                <a:lnTo>
                  <a:pt x="1024889" y="413257"/>
                </a:lnTo>
                <a:close/>
              </a:path>
              <a:path w="1105534" h="517525">
                <a:moveTo>
                  <a:pt x="15621" y="0"/>
                </a:moveTo>
                <a:lnTo>
                  <a:pt x="0" y="34670"/>
                </a:lnTo>
                <a:lnTo>
                  <a:pt x="993561" y="482772"/>
                </a:lnTo>
                <a:lnTo>
                  <a:pt x="1009233" y="447999"/>
                </a:lnTo>
                <a:lnTo>
                  <a:pt x="15621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429000" y="4850498"/>
            <a:ext cx="3381375" cy="800735"/>
          </a:xfrm>
          <a:prstGeom prst="rect">
            <a:avLst/>
          </a:prstGeom>
          <a:solidFill>
            <a:srgbClr val="FFFFCC"/>
          </a:solidFill>
          <a:ln w="38100">
            <a:solidFill>
              <a:srgbClr val="C0504D"/>
            </a:solidFill>
          </a:ln>
        </p:spPr>
        <p:txBody>
          <a:bodyPr vert="horz" wrap="square" lIns="0" tIns="80010" rIns="0" bIns="0" rtlCol="0">
            <a:spAutoFit/>
          </a:bodyPr>
          <a:lstStyle/>
          <a:p>
            <a:pPr marL="378460" marR="203200" indent="-286385">
              <a:lnSpc>
                <a:spcPct val="100000"/>
              </a:lnSpc>
              <a:spcBef>
                <a:spcPts val="630"/>
              </a:spcBef>
              <a:buFont typeface="Wingdings"/>
              <a:buChar char=""/>
              <a:tabLst>
                <a:tab pos="378460" algn="l"/>
                <a:tab pos="379095" algn="l"/>
              </a:tabLst>
            </a:pPr>
            <a:r>
              <a:rPr sz="1400" dirty="0">
                <a:latin typeface="Verdana"/>
                <a:cs typeface="Verdana"/>
              </a:rPr>
              <a:t>Highlighted </a:t>
            </a:r>
            <a:r>
              <a:rPr sz="1400" spc="-5" dirty="0">
                <a:latin typeface="Verdana"/>
                <a:cs typeface="Verdana"/>
              </a:rPr>
              <a:t>Expiration Date  </a:t>
            </a:r>
            <a:r>
              <a:rPr sz="1400" dirty="0">
                <a:latin typeface="Verdana"/>
                <a:cs typeface="Verdana"/>
              </a:rPr>
              <a:t>indicates this </a:t>
            </a:r>
            <a:r>
              <a:rPr sz="1400" spc="-5" dirty="0">
                <a:latin typeface="Verdana"/>
                <a:cs typeface="Verdana"/>
              </a:rPr>
              <a:t>document </a:t>
            </a:r>
            <a:r>
              <a:rPr sz="1400" dirty="0">
                <a:latin typeface="Verdana"/>
                <a:cs typeface="Verdana"/>
              </a:rPr>
              <a:t>will  expire within </a:t>
            </a:r>
            <a:r>
              <a:rPr sz="1400" spc="-5" dirty="0">
                <a:latin typeface="Verdana"/>
                <a:cs typeface="Verdana"/>
              </a:rPr>
              <a:t>the </a:t>
            </a:r>
            <a:r>
              <a:rPr sz="1400" dirty="0">
                <a:latin typeface="Verdana"/>
                <a:cs typeface="Verdana"/>
              </a:rPr>
              <a:t>next </a:t>
            </a:r>
            <a:r>
              <a:rPr sz="1400" spc="-5" dirty="0">
                <a:latin typeface="Verdana"/>
                <a:cs typeface="Verdana"/>
              </a:rPr>
              <a:t>60</a:t>
            </a:r>
            <a:r>
              <a:rPr sz="1400" spc="-105" dirty="0">
                <a:latin typeface="Verdana"/>
                <a:cs typeface="Verdana"/>
              </a:rPr>
              <a:t> </a:t>
            </a:r>
            <a:r>
              <a:rPr sz="1400" spc="-5" dirty="0">
                <a:latin typeface="Verdana"/>
                <a:cs typeface="Verdana"/>
              </a:rPr>
              <a:t>days.</a:t>
            </a:r>
            <a:endParaRPr sz="1400">
              <a:latin typeface="Verdana"/>
              <a:cs typeface="Verdana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55625" y="7341336"/>
            <a:ext cx="248920" cy="224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fld id="{81D60167-4931-47E6-BA6A-407CBD079E47}" type="slidenum">
              <a:rPr sz="1400" dirty="0">
                <a:solidFill>
                  <a:srgbClr val="FFFFFF"/>
                </a:solidFill>
                <a:latin typeface="Arial"/>
                <a:cs typeface="Arial"/>
              </a:rPr>
              <a:t>20</a:t>
            </a:fld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title"/>
          </p:nvPr>
        </p:nvSpPr>
        <p:spPr>
          <a:xfrm>
            <a:off x="2974975" y="552450"/>
            <a:ext cx="38747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Manage </a:t>
            </a:r>
            <a:r>
              <a:rPr spc="-5" dirty="0"/>
              <a:t>your User</a:t>
            </a:r>
            <a:r>
              <a:rPr dirty="0"/>
              <a:t> </a:t>
            </a:r>
            <a:r>
              <a:rPr spc="-10" dirty="0"/>
              <a:t>Profile</a:t>
            </a:r>
          </a:p>
        </p:txBody>
      </p:sp>
      <p:sp>
        <p:nvSpPr>
          <p:cNvPr id="20" name="object 20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6" name="Audio 2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9352"/>
    </mc:Choice>
    <mc:Fallback xmlns="">
      <p:transition spd="slow" advTm="693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2200" y="457200"/>
            <a:ext cx="5791200" cy="6705600"/>
          </a:xfrm>
          <a:prstGeom prst="rect">
            <a:avLst/>
          </a:prstGeom>
        </p:spPr>
      </p:pic>
      <p:pic>
        <p:nvPicPr>
          <p:cNvPr id="7" name="Audio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150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6713"/>
    </mc:Choice>
    <mc:Fallback xmlns="">
      <p:transition spd="slow" advTm="367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81025" y="7354036"/>
            <a:ext cx="198120" cy="1993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155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15</a:t>
            </a:r>
            <a:endParaRPr sz="1400">
              <a:latin typeface="Arial"/>
              <a:cs typeface="Arial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7315200"/>
            <a:ext cx="10058400" cy="457200"/>
          </a:xfrm>
          <a:custGeom>
            <a:avLst/>
            <a:gdLst/>
            <a:ahLst/>
            <a:cxnLst/>
            <a:rect l="l" t="t" r="r" b="b"/>
            <a:pathLst>
              <a:path w="10058400" h="457200">
                <a:moveTo>
                  <a:pt x="0" y="457200"/>
                </a:moveTo>
                <a:lnTo>
                  <a:pt x="10058400" y="457200"/>
                </a:lnTo>
                <a:lnTo>
                  <a:pt x="10058400" y="0"/>
                </a:lnTo>
                <a:lnTo>
                  <a:pt x="0" y="0"/>
                </a:lnTo>
                <a:lnTo>
                  <a:pt x="0" y="457200"/>
                </a:lnTo>
                <a:close/>
              </a:path>
            </a:pathLst>
          </a:custGeom>
          <a:solidFill>
            <a:srgbClr val="44526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>
            <a:spLocks noGrp="1"/>
          </p:cNvSpPr>
          <p:nvPr>
            <p:ph type="body" idx="1"/>
          </p:nvPr>
        </p:nvSpPr>
        <p:spPr>
          <a:xfrm>
            <a:off x="216712" y="1454099"/>
            <a:ext cx="9624975" cy="8438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61975" marR="5080">
              <a:lnSpc>
                <a:spcPct val="100000"/>
              </a:lnSpc>
              <a:spcBef>
                <a:spcPts val="100"/>
              </a:spcBef>
            </a:pPr>
            <a:r>
              <a:rPr sz="1800" spc="-40" dirty="0"/>
              <a:t>Your </a:t>
            </a:r>
            <a:r>
              <a:rPr sz="1800" spc="-5" dirty="0"/>
              <a:t>Committee </a:t>
            </a:r>
            <a:r>
              <a:rPr sz="1800" spc="-10" dirty="0"/>
              <a:t>Office </a:t>
            </a:r>
            <a:r>
              <a:rPr sz="1800" dirty="0"/>
              <a:t>can </a:t>
            </a:r>
            <a:r>
              <a:rPr sz="1800" spc="-5" dirty="0"/>
              <a:t>offer  </a:t>
            </a:r>
            <a:r>
              <a:rPr sz="1800" spc="-10" dirty="0"/>
              <a:t>you </a:t>
            </a:r>
            <a:r>
              <a:rPr sz="1800" dirty="0"/>
              <a:t>assistance and </a:t>
            </a:r>
            <a:r>
              <a:rPr sz="1800" spc="-5" dirty="0"/>
              <a:t>training </a:t>
            </a:r>
            <a:r>
              <a:rPr sz="1800" dirty="0"/>
              <a:t>on  IRBNet as well as advice on how  </a:t>
            </a:r>
            <a:r>
              <a:rPr sz="1800" spc="-5" dirty="0"/>
              <a:t>to </a:t>
            </a:r>
            <a:r>
              <a:rPr sz="1800" dirty="0"/>
              <a:t>comply </a:t>
            </a:r>
            <a:r>
              <a:rPr sz="1800" spc="-5" dirty="0"/>
              <a:t>with important policies  </a:t>
            </a:r>
            <a:r>
              <a:rPr sz="1800" dirty="0"/>
              <a:t>and standards as </a:t>
            </a:r>
            <a:r>
              <a:rPr sz="1800" spc="-10" dirty="0"/>
              <a:t>you </a:t>
            </a:r>
            <a:r>
              <a:rPr sz="1800" dirty="0"/>
              <a:t>use</a:t>
            </a:r>
            <a:r>
              <a:rPr sz="1800" spc="-10" dirty="0"/>
              <a:t> </a:t>
            </a:r>
            <a:r>
              <a:rPr sz="1800" dirty="0"/>
              <a:t>IRBNet.</a:t>
            </a:r>
          </a:p>
        </p:txBody>
      </p:sp>
      <p:sp>
        <p:nvSpPr>
          <p:cNvPr id="14" name="object 14"/>
          <p:cNvSpPr txBox="1"/>
          <p:nvPr/>
        </p:nvSpPr>
        <p:spPr>
          <a:xfrm>
            <a:off x="393293" y="7338370"/>
            <a:ext cx="2542540" cy="37211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09"/>
              </a:spcBef>
            </a:pP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RESEARCH</a:t>
            </a:r>
            <a:r>
              <a:rPr sz="1000" b="1" spc="3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1000" b="1" spc="-10" dirty="0">
                <a:solidFill>
                  <a:srgbClr val="FFFFFF"/>
                </a:solidFill>
                <a:latin typeface="Verdana"/>
                <a:cs typeface="Verdana"/>
              </a:rPr>
              <a:t>DATAWARE</a:t>
            </a:r>
            <a:endParaRPr sz="1000">
              <a:latin typeface="Verdana"/>
              <a:cs typeface="Verdana"/>
            </a:endParaRPr>
          </a:p>
          <a:p>
            <a:pPr marL="650875">
              <a:lnSpc>
                <a:spcPct val="100000"/>
              </a:lnSpc>
              <a:spcBef>
                <a:spcPts val="254"/>
              </a:spcBef>
            </a:pPr>
            <a:r>
              <a:rPr sz="800" i="1" spc="-5" dirty="0">
                <a:solidFill>
                  <a:srgbClr val="FFFFFF"/>
                </a:solidFill>
                <a:latin typeface="Verdana"/>
                <a:cs typeface="Verdana"/>
              </a:rPr>
              <a:t>Innovation in Research</a:t>
            </a:r>
            <a:r>
              <a:rPr sz="800" i="1" spc="40" dirty="0">
                <a:solidFill>
                  <a:srgbClr val="FFFFFF"/>
                </a:solidFill>
                <a:latin typeface="Verdana"/>
                <a:cs typeface="Verdana"/>
              </a:rPr>
              <a:t> </a:t>
            </a:r>
            <a:r>
              <a:rPr sz="800" i="1" spc="-5" dirty="0">
                <a:solidFill>
                  <a:srgbClr val="FFFFFF"/>
                </a:solidFill>
                <a:latin typeface="Verdana"/>
                <a:cs typeface="Verdana"/>
              </a:rPr>
              <a:t>Management</a:t>
            </a:r>
            <a:endParaRPr sz="800">
              <a:latin typeface="Verdana"/>
              <a:cs typeface="Verdana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100326" y="7378920"/>
            <a:ext cx="155575" cy="1741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319009" y="7389672"/>
            <a:ext cx="1821814" cy="268605"/>
          </a:xfrm>
          <a:prstGeom prst="rect">
            <a:avLst/>
          </a:prstGeom>
        </p:spPr>
        <p:txBody>
          <a:bodyPr vert="horz" wrap="square" lIns="0" tIns="17780" rIns="0" bIns="0" rtlCol="0">
            <a:spAutoFit/>
          </a:bodyPr>
          <a:lstStyle/>
          <a:p>
            <a:pPr marL="127000" marR="5080" indent="-114300">
              <a:lnSpc>
                <a:spcPts val="950"/>
              </a:lnSpc>
              <a:spcBef>
                <a:spcPts val="140"/>
              </a:spcBef>
            </a:pP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© </a:t>
            </a:r>
            <a:r>
              <a:rPr sz="800" i="1" spc="-5" dirty="0">
                <a:solidFill>
                  <a:srgbClr val="FFFFFF"/>
                </a:solidFill>
                <a:latin typeface="Arial"/>
                <a:cs typeface="Arial"/>
              </a:rPr>
              <a:t>2001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- </a:t>
            </a:r>
            <a:r>
              <a:rPr sz="800" i="1" spc="-5" dirty="0">
                <a:solidFill>
                  <a:srgbClr val="FFFFFF"/>
                </a:solidFill>
                <a:latin typeface="Arial"/>
                <a:cs typeface="Arial"/>
              </a:rPr>
              <a:t>2013Research Dataware. LLC  </a:t>
            </a:r>
            <a:r>
              <a:rPr sz="800" i="1" dirty="0">
                <a:solidFill>
                  <a:srgbClr val="FFFFFF"/>
                </a:solidFill>
                <a:latin typeface="Arial"/>
                <a:cs typeface="Arial"/>
              </a:rPr>
              <a:t>All </a:t>
            </a:r>
            <a:r>
              <a:rPr sz="800" i="1" spc="-5" dirty="0">
                <a:solidFill>
                  <a:srgbClr val="FFFFFF"/>
                </a:solidFill>
                <a:latin typeface="Arial"/>
                <a:cs typeface="Arial"/>
              </a:rPr>
              <a:t>rights</a:t>
            </a:r>
            <a:r>
              <a:rPr sz="800" i="1" spc="-1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800" i="1" spc="-5" dirty="0">
                <a:solidFill>
                  <a:srgbClr val="FFFFFF"/>
                </a:solidFill>
                <a:latin typeface="Arial"/>
                <a:cs typeface="Arial"/>
              </a:rPr>
              <a:t>reserved.</a:t>
            </a:r>
            <a:endParaRPr sz="8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974975" y="552450"/>
            <a:ext cx="31946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Where </a:t>
            </a:r>
            <a:r>
              <a:rPr dirty="0"/>
              <a:t>to </a:t>
            </a:r>
            <a:r>
              <a:rPr spc="-5" dirty="0"/>
              <a:t>Get</a:t>
            </a:r>
            <a:r>
              <a:rPr spc="-65" dirty="0"/>
              <a:t> </a:t>
            </a:r>
            <a:r>
              <a:rPr spc="-5" dirty="0"/>
              <a:t>Help...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152400" y="3006066"/>
            <a:ext cx="9906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i="1" dirty="0">
                <a:latin typeface="Verdana" panose="020B0604030504040204" pitchFamily="34" charset="0"/>
                <a:ea typeface="Verdana" panose="020B0604030504040204" pitchFamily="34" charset="0"/>
              </a:rPr>
              <a:t>Debbie Geiger, IRB Administrator</a:t>
            </a:r>
          </a:p>
          <a:p>
            <a:pPr algn="ctr"/>
            <a:r>
              <a:rPr lang="en-US" b="1" i="1" dirty="0">
                <a:latin typeface="Verdana" panose="020B0604030504040204" pitchFamily="34" charset="0"/>
                <a:ea typeface="Verdana" panose="020B0604030504040204" pitchFamily="34" charset="0"/>
                <a:hlinkClick r:id="rId7"/>
              </a:rPr>
              <a:t>dgeiger@vcom.edu</a:t>
            </a:r>
            <a:endParaRPr lang="en-US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endParaRPr lang="en-US" sz="2000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b="1" i="1" dirty="0">
                <a:latin typeface="Verdana" panose="020B0604030504040204" pitchFamily="34" charset="0"/>
                <a:ea typeface="Verdana" panose="020B0604030504040204" pitchFamily="34" charset="0"/>
              </a:rPr>
              <a:t>Eryn Perry, Director for Research</a:t>
            </a:r>
          </a:p>
          <a:p>
            <a:pPr algn="ctr"/>
            <a:r>
              <a:rPr lang="en-US" b="1" i="1" dirty="0">
                <a:latin typeface="Verdana" panose="020B0604030504040204" pitchFamily="34" charset="0"/>
                <a:ea typeface="Verdana" panose="020B0604030504040204" pitchFamily="34" charset="0"/>
                <a:hlinkClick r:id="rId8"/>
              </a:rPr>
              <a:t>eperry@vcom.edu</a:t>
            </a:r>
            <a:endParaRPr lang="en-US" b="1" i="1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993444" y="5037651"/>
            <a:ext cx="83791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</a:rPr>
              <a:t>Coming Soon…</a:t>
            </a:r>
          </a:p>
          <a:p>
            <a:pPr algn="ctr"/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algn="ctr"/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</a:rPr>
              <a:t>IRBNet Part 2: New Project Submissions</a:t>
            </a:r>
          </a:p>
        </p:txBody>
      </p:sp>
      <p:pic>
        <p:nvPicPr>
          <p:cNvPr id="25" name="Audio 2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85"/>
    </mc:Choice>
    <mc:Fallback xmlns="">
      <p:transition spd="slow" advTm="253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41375" y="1912620"/>
            <a:ext cx="9651492" cy="55946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33400" y="2105025"/>
            <a:ext cx="9267825" cy="5210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53200" y="2567051"/>
            <a:ext cx="1494155" cy="300355"/>
          </a:xfrm>
          <a:custGeom>
            <a:avLst/>
            <a:gdLst/>
            <a:ahLst/>
            <a:cxnLst/>
            <a:rect l="l" t="t" r="r" b="b"/>
            <a:pathLst>
              <a:path w="1494154" h="300355">
                <a:moveTo>
                  <a:pt x="0" y="149987"/>
                </a:moveTo>
                <a:lnTo>
                  <a:pt x="33578" y="105350"/>
                </a:lnTo>
                <a:lnTo>
                  <a:pt x="90144" y="78451"/>
                </a:lnTo>
                <a:lnTo>
                  <a:pt x="127556" y="66085"/>
                </a:lnTo>
                <a:lnTo>
                  <a:pt x="170552" y="54541"/>
                </a:lnTo>
                <a:lnTo>
                  <a:pt x="218757" y="43894"/>
                </a:lnTo>
                <a:lnTo>
                  <a:pt x="271796" y="34218"/>
                </a:lnTo>
                <a:lnTo>
                  <a:pt x="329294" y="25590"/>
                </a:lnTo>
                <a:lnTo>
                  <a:pt x="390875" y="18083"/>
                </a:lnTo>
                <a:lnTo>
                  <a:pt x="456164" y="11773"/>
                </a:lnTo>
                <a:lnTo>
                  <a:pt x="524785" y="6734"/>
                </a:lnTo>
                <a:lnTo>
                  <a:pt x="596362" y="3043"/>
                </a:lnTo>
                <a:lnTo>
                  <a:pt x="670521" y="773"/>
                </a:lnTo>
                <a:lnTo>
                  <a:pt x="746886" y="0"/>
                </a:lnTo>
                <a:lnTo>
                  <a:pt x="823252" y="773"/>
                </a:lnTo>
                <a:lnTo>
                  <a:pt x="897411" y="3043"/>
                </a:lnTo>
                <a:lnTo>
                  <a:pt x="968988" y="6734"/>
                </a:lnTo>
                <a:lnTo>
                  <a:pt x="1037609" y="11773"/>
                </a:lnTo>
                <a:lnTo>
                  <a:pt x="1102898" y="18083"/>
                </a:lnTo>
                <a:lnTo>
                  <a:pt x="1164479" y="25590"/>
                </a:lnTo>
                <a:lnTo>
                  <a:pt x="1221977" y="34218"/>
                </a:lnTo>
                <a:lnTo>
                  <a:pt x="1275016" y="43894"/>
                </a:lnTo>
                <a:lnTo>
                  <a:pt x="1323221" y="54541"/>
                </a:lnTo>
                <a:lnTo>
                  <a:pt x="1366217" y="66085"/>
                </a:lnTo>
                <a:lnTo>
                  <a:pt x="1403629" y="78451"/>
                </a:lnTo>
                <a:lnTo>
                  <a:pt x="1460195" y="105350"/>
                </a:lnTo>
                <a:lnTo>
                  <a:pt x="1489917" y="134635"/>
                </a:lnTo>
                <a:lnTo>
                  <a:pt x="1493774" y="149987"/>
                </a:lnTo>
                <a:lnTo>
                  <a:pt x="1489917" y="165317"/>
                </a:lnTo>
                <a:lnTo>
                  <a:pt x="1460195" y="194576"/>
                </a:lnTo>
                <a:lnTo>
                  <a:pt x="1403629" y="221465"/>
                </a:lnTo>
                <a:lnTo>
                  <a:pt x="1366217" y="233832"/>
                </a:lnTo>
                <a:lnTo>
                  <a:pt x="1323221" y="245379"/>
                </a:lnTo>
                <a:lnTo>
                  <a:pt x="1275016" y="256032"/>
                </a:lnTo>
                <a:lnTo>
                  <a:pt x="1221977" y="265714"/>
                </a:lnTo>
                <a:lnTo>
                  <a:pt x="1164479" y="274350"/>
                </a:lnTo>
                <a:lnTo>
                  <a:pt x="1102898" y="281865"/>
                </a:lnTo>
                <a:lnTo>
                  <a:pt x="1037609" y="288182"/>
                </a:lnTo>
                <a:lnTo>
                  <a:pt x="968988" y="293228"/>
                </a:lnTo>
                <a:lnTo>
                  <a:pt x="897411" y="296925"/>
                </a:lnTo>
                <a:lnTo>
                  <a:pt x="823252" y="299199"/>
                </a:lnTo>
                <a:lnTo>
                  <a:pt x="746886" y="299974"/>
                </a:lnTo>
                <a:lnTo>
                  <a:pt x="670521" y="299199"/>
                </a:lnTo>
                <a:lnTo>
                  <a:pt x="596362" y="296925"/>
                </a:lnTo>
                <a:lnTo>
                  <a:pt x="524785" y="293228"/>
                </a:lnTo>
                <a:lnTo>
                  <a:pt x="456164" y="288182"/>
                </a:lnTo>
                <a:lnTo>
                  <a:pt x="390875" y="281865"/>
                </a:lnTo>
                <a:lnTo>
                  <a:pt x="329294" y="274350"/>
                </a:lnTo>
                <a:lnTo>
                  <a:pt x="271796" y="265714"/>
                </a:lnTo>
                <a:lnTo>
                  <a:pt x="218757" y="256031"/>
                </a:lnTo>
                <a:lnTo>
                  <a:pt x="170552" y="245379"/>
                </a:lnTo>
                <a:lnTo>
                  <a:pt x="127556" y="233832"/>
                </a:lnTo>
                <a:lnTo>
                  <a:pt x="90144" y="221465"/>
                </a:lnTo>
                <a:lnTo>
                  <a:pt x="33578" y="194576"/>
                </a:lnTo>
                <a:lnTo>
                  <a:pt x="3856" y="165317"/>
                </a:lnTo>
                <a:lnTo>
                  <a:pt x="0" y="149987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028051" y="2567051"/>
            <a:ext cx="1478280" cy="300355"/>
          </a:xfrm>
          <a:custGeom>
            <a:avLst/>
            <a:gdLst/>
            <a:ahLst/>
            <a:cxnLst/>
            <a:rect l="l" t="t" r="r" b="b"/>
            <a:pathLst>
              <a:path w="1478279" h="300355">
                <a:moveTo>
                  <a:pt x="0" y="149987"/>
                </a:moveTo>
                <a:lnTo>
                  <a:pt x="33220" y="105350"/>
                </a:lnTo>
                <a:lnTo>
                  <a:pt x="89184" y="78451"/>
                </a:lnTo>
                <a:lnTo>
                  <a:pt x="126196" y="66085"/>
                </a:lnTo>
                <a:lnTo>
                  <a:pt x="168733" y="54541"/>
                </a:lnTo>
                <a:lnTo>
                  <a:pt x="216423" y="43894"/>
                </a:lnTo>
                <a:lnTo>
                  <a:pt x="268896" y="34218"/>
                </a:lnTo>
                <a:lnTo>
                  <a:pt x="325778" y="25590"/>
                </a:lnTo>
                <a:lnTo>
                  <a:pt x="386699" y="18083"/>
                </a:lnTo>
                <a:lnTo>
                  <a:pt x="451288" y="11773"/>
                </a:lnTo>
                <a:lnTo>
                  <a:pt x="519172" y="6734"/>
                </a:lnTo>
                <a:lnTo>
                  <a:pt x="589981" y="3043"/>
                </a:lnTo>
                <a:lnTo>
                  <a:pt x="663343" y="773"/>
                </a:lnTo>
                <a:lnTo>
                  <a:pt x="738885" y="0"/>
                </a:lnTo>
                <a:lnTo>
                  <a:pt x="814451" y="773"/>
                </a:lnTo>
                <a:lnTo>
                  <a:pt x="887832" y="3043"/>
                </a:lnTo>
                <a:lnTo>
                  <a:pt x="958657" y="6734"/>
                </a:lnTo>
                <a:lnTo>
                  <a:pt x="1026556" y="11773"/>
                </a:lnTo>
                <a:lnTo>
                  <a:pt x="1091157" y="18083"/>
                </a:lnTo>
                <a:lnTo>
                  <a:pt x="1152089" y="25590"/>
                </a:lnTo>
                <a:lnTo>
                  <a:pt x="1208980" y="34218"/>
                </a:lnTo>
                <a:lnTo>
                  <a:pt x="1261459" y="43894"/>
                </a:lnTo>
                <a:lnTo>
                  <a:pt x="1309154" y="54541"/>
                </a:lnTo>
                <a:lnTo>
                  <a:pt x="1351695" y="66085"/>
                </a:lnTo>
                <a:lnTo>
                  <a:pt x="1388710" y="78451"/>
                </a:lnTo>
                <a:lnTo>
                  <a:pt x="1444677" y="105350"/>
                </a:lnTo>
                <a:lnTo>
                  <a:pt x="1474083" y="134635"/>
                </a:lnTo>
                <a:lnTo>
                  <a:pt x="1477899" y="149987"/>
                </a:lnTo>
                <a:lnTo>
                  <a:pt x="1474083" y="165317"/>
                </a:lnTo>
                <a:lnTo>
                  <a:pt x="1444677" y="194576"/>
                </a:lnTo>
                <a:lnTo>
                  <a:pt x="1388710" y="221465"/>
                </a:lnTo>
                <a:lnTo>
                  <a:pt x="1351695" y="233832"/>
                </a:lnTo>
                <a:lnTo>
                  <a:pt x="1309154" y="245379"/>
                </a:lnTo>
                <a:lnTo>
                  <a:pt x="1261459" y="256032"/>
                </a:lnTo>
                <a:lnTo>
                  <a:pt x="1208980" y="265714"/>
                </a:lnTo>
                <a:lnTo>
                  <a:pt x="1152089" y="274350"/>
                </a:lnTo>
                <a:lnTo>
                  <a:pt x="1091157" y="281865"/>
                </a:lnTo>
                <a:lnTo>
                  <a:pt x="1026556" y="288182"/>
                </a:lnTo>
                <a:lnTo>
                  <a:pt x="958657" y="293228"/>
                </a:lnTo>
                <a:lnTo>
                  <a:pt x="887832" y="296925"/>
                </a:lnTo>
                <a:lnTo>
                  <a:pt x="814451" y="299199"/>
                </a:lnTo>
                <a:lnTo>
                  <a:pt x="738885" y="299974"/>
                </a:lnTo>
                <a:lnTo>
                  <a:pt x="663343" y="299199"/>
                </a:lnTo>
                <a:lnTo>
                  <a:pt x="589981" y="296925"/>
                </a:lnTo>
                <a:lnTo>
                  <a:pt x="519172" y="293228"/>
                </a:lnTo>
                <a:lnTo>
                  <a:pt x="451288" y="288182"/>
                </a:lnTo>
                <a:lnTo>
                  <a:pt x="386699" y="281865"/>
                </a:lnTo>
                <a:lnTo>
                  <a:pt x="325778" y="274350"/>
                </a:lnTo>
                <a:lnTo>
                  <a:pt x="268896" y="265714"/>
                </a:lnTo>
                <a:lnTo>
                  <a:pt x="216423" y="256031"/>
                </a:lnTo>
                <a:lnTo>
                  <a:pt x="168733" y="245379"/>
                </a:lnTo>
                <a:lnTo>
                  <a:pt x="126196" y="233832"/>
                </a:lnTo>
                <a:lnTo>
                  <a:pt x="89184" y="221465"/>
                </a:lnTo>
                <a:lnTo>
                  <a:pt x="33220" y="194576"/>
                </a:lnTo>
                <a:lnTo>
                  <a:pt x="3815" y="165317"/>
                </a:lnTo>
                <a:lnTo>
                  <a:pt x="0" y="149987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798311" y="2905125"/>
            <a:ext cx="937894" cy="1221740"/>
          </a:xfrm>
          <a:custGeom>
            <a:avLst/>
            <a:gdLst/>
            <a:ahLst/>
            <a:cxnLst/>
            <a:rect l="l" t="t" r="r" b="b"/>
            <a:pathLst>
              <a:path w="937895" h="1221739">
                <a:moveTo>
                  <a:pt x="852924" y="79304"/>
                </a:moveTo>
                <a:lnTo>
                  <a:pt x="0" y="1198117"/>
                </a:lnTo>
                <a:lnTo>
                  <a:pt x="30225" y="1221232"/>
                </a:lnTo>
                <a:lnTo>
                  <a:pt x="883260" y="102438"/>
                </a:lnTo>
                <a:lnTo>
                  <a:pt x="852924" y="79304"/>
                </a:lnTo>
                <a:close/>
              </a:path>
              <a:path w="937895" h="1221739">
                <a:moveTo>
                  <a:pt x="925260" y="64135"/>
                </a:moveTo>
                <a:lnTo>
                  <a:pt x="864488" y="64135"/>
                </a:lnTo>
                <a:lnTo>
                  <a:pt x="894841" y="87249"/>
                </a:lnTo>
                <a:lnTo>
                  <a:pt x="883260" y="102438"/>
                </a:lnTo>
                <a:lnTo>
                  <a:pt x="913638" y="125602"/>
                </a:lnTo>
                <a:lnTo>
                  <a:pt x="925260" y="64135"/>
                </a:lnTo>
                <a:close/>
              </a:path>
              <a:path w="937895" h="1221739">
                <a:moveTo>
                  <a:pt x="864488" y="64135"/>
                </a:moveTo>
                <a:lnTo>
                  <a:pt x="852924" y="79304"/>
                </a:lnTo>
                <a:lnTo>
                  <a:pt x="883260" y="102438"/>
                </a:lnTo>
                <a:lnTo>
                  <a:pt x="894841" y="87249"/>
                </a:lnTo>
                <a:lnTo>
                  <a:pt x="864488" y="64135"/>
                </a:lnTo>
                <a:close/>
              </a:path>
              <a:path w="937895" h="1221739">
                <a:moveTo>
                  <a:pt x="937387" y="0"/>
                </a:moveTo>
                <a:lnTo>
                  <a:pt x="822706" y="56261"/>
                </a:lnTo>
                <a:lnTo>
                  <a:pt x="852924" y="79304"/>
                </a:lnTo>
                <a:lnTo>
                  <a:pt x="864488" y="64135"/>
                </a:lnTo>
                <a:lnTo>
                  <a:pt x="925260" y="64135"/>
                </a:lnTo>
                <a:lnTo>
                  <a:pt x="937387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467100" y="3941826"/>
            <a:ext cx="2514600" cy="1468755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650">
              <a:latin typeface="Times New Roman"/>
              <a:cs typeface="Times New Roman"/>
            </a:endParaRPr>
          </a:p>
          <a:p>
            <a:pPr marL="285115" marR="252729" indent="-254000">
              <a:lnSpc>
                <a:spcPct val="100000"/>
              </a:lnSpc>
              <a:buFont typeface="Wingdings"/>
              <a:buChar char=""/>
              <a:tabLst>
                <a:tab pos="285750" algn="l"/>
              </a:tabLst>
            </a:pPr>
            <a:r>
              <a:rPr sz="1600" spc="-5" dirty="0">
                <a:latin typeface="Arial"/>
                <a:cs typeface="Arial"/>
              </a:rPr>
              <a:t>Users that are not  registered on IRBNet  may click here to </a:t>
            </a:r>
            <a:r>
              <a:rPr sz="1600" dirty="0">
                <a:latin typeface="Arial"/>
                <a:cs typeface="Arial"/>
              </a:rPr>
              <a:t>self-  </a:t>
            </a:r>
            <a:r>
              <a:rPr sz="1600" spc="-15" dirty="0">
                <a:latin typeface="Arial"/>
                <a:cs typeface="Arial"/>
              </a:rPr>
              <a:t>register.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725791" y="2905125"/>
            <a:ext cx="770890" cy="1304925"/>
          </a:xfrm>
          <a:custGeom>
            <a:avLst/>
            <a:gdLst/>
            <a:ahLst/>
            <a:cxnLst/>
            <a:rect l="l" t="t" r="r" b="b"/>
            <a:pathLst>
              <a:path w="770890" h="1304925">
                <a:moveTo>
                  <a:pt x="696565" y="89185"/>
                </a:moveTo>
                <a:lnTo>
                  <a:pt x="0" y="1285875"/>
                </a:lnTo>
                <a:lnTo>
                  <a:pt x="32892" y="1304925"/>
                </a:lnTo>
                <a:lnTo>
                  <a:pt x="729468" y="108344"/>
                </a:lnTo>
                <a:lnTo>
                  <a:pt x="696565" y="89185"/>
                </a:lnTo>
                <a:close/>
              </a:path>
              <a:path w="770890" h="1304925">
                <a:moveTo>
                  <a:pt x="765870" y="72771"/>
                </a:moveTo>
                <a:lnTo>
                  <a:pt x="706119" y="72771"/>
                </a:lnTo>
                <a:lnTo>
                  <a:pt x="739012" y="91948"/>
                </a:lnTo>
                <a:lnTo>
                  <a:pt x="729468" y="108344"/>
                </a:lnTo>
                <a:lnTo>
                  <a:pt x="762380" y="127508"/>
                </a:lnTo>
                <a:lnTo>
                  <a:pt x="765870" y="72771"/>
                </a:lnTo>
                <a:close/>
              </a:path>
              <a:path w="770890" h="1304925">
                <a:moveTo>
                  <a:pt x="706119" y="72771"/>
                </a:moveTo>
                <a:lnTo>
                  <a:pt x="696565" y="89185"/>
                </a:lnTo>
                <a:lnTo>
                  <a:pt x="729468" y="108344"/>
                </a:lnTo>
                <a:lnTo>
                  <a:pt x="739012" y="91948"/>
                </a:lnTo>
                <a:lnTo>
                  <a:pt x="706119" y="72771"/>
                </a:lnTo>
                <a:close/>
              </a:path>
              <a:path w="770890" h="1304925">
                <a:moveTo>
                  <a:pt x="770508" y="0"/>
                </a:moveTo>
                <a:lnTo>
                  <a:pt x="663575" y="69976"/>
                </a:lnTo>
                <a:lnTo>
                  <a:pt x="696565" y="89185"/>
                </a:lnTo>
                <a:lnTo>
                  <a:pt x="706119" y="72771"/>
                </a:lnTo>
                <a:lnTo>
                  <a:pt x="765870" y="72771"/>
                </a:lnTo>
                <a:lnTo>
                  <a:pt x="77050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485001" y="4027551"/>
            <a:ext cx="2430780" cy="1209675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6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"/>
              </a:spcBef>
            </a:pPr>
            <a:endParaRPr sz="1600">
              <a:latin typeface="Times New Roman"/>
              <a:cs typeface="Times New Roman"/>
            </a:endParaRPr>
          </a:p>
          <a:p>
            <a:pPr marL="285750" marR="283845" indent="-254635" algn="just">
              <a:lnSpc>
                <a:spcPct val="100000"/>
              </a:lnSpc>
              <a:spcBef>
                <a:spcPts val="5"/>
              </a:spcBef>
              <a:buFont typeface="Wingdings"/>
              <a:buChar char=""/>
              <a:tabLst>
                <a:tab pos="286385" algn="l"/>
              </a:tabLst>
            </a:pPr>
            <a:r>
              <a:rPr sz="1600" spc="-5" dirty="0">
                <a:latin typeface="Arial"/>
                <a:cs typeface="Arial"/>
              </a:rPr>
              <a:t>If </a:t>
            </a:r>
            <a:r>
              <a:rPr sz="1600" spc="-1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have forgotten 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password, click  here.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2" name="object 22"/>
          <p:cNvSpPr txBox="1">
            <a:spLocks noGrp="1"/>
          </p:cNvSpPr>
          <p:nvPr>
            <p:ph type="sldNum" sz="quarter" idx="7"/>
          </p:nvPr>
        </p:nvSpPr>
        <p:spPr>
          <a:xfrm>
            <a:off x="305917" y="7341336"/>
            <a:ext cx="150495" cy="204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endParaRPr dirty="0"/>
          </a:p>
        </p:txBody>
      </p:sp>
      <p:sp>
        <p:nvSpPr>
          <p:cNvPr id="19" name="object 19"/>
          <p:cNvSpPr txBox="1"/>
          <p:nvPr/>
        </p:nvSpPr>
        <p:spPr>
          <a:xfrm>
            <a:off x="2974975" y="1098549"/>
            <a:ext cx="614426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90" dirty="0">
                <a:latin typeface="Verdana"/>
                <a:cs typeface="Verdana"/>
              </a:rPr>
              <a:t>To </a:t>
            </a:r>
            <a:r>
              <a:rPr sz="1600" spc="-10" dirty="0">
                <a:latin typeface="Verdana"/>
                <a:cs typeface="Verdana"/>
              </a:rPr>
              <a:t>begin </a:t>
            </a:r>
            <a:r>
              <a:rPr sz="1600" spc="-5" dirty="0">
                <a:latin typeface="Verdana"/>
                <a:cs typeface="Verdana"/>
              </a:rPr>
              <a:t>the </a:t>
            </a:r>
            <a:r>
              <a:rPr sz="1600" spc="-10" dirty="0">
                <a:latin typeface="Verdana"/>
                <a:cs typeface="Verdana"/>
              </a:rPr>
              <a:t>registration process, </a:t>
            </a:r>
            <a:r>
              <a:rPr sz="1600" spc="-5" dirty="0">
                <a:latin typeface="Verdana"/>
                <a:cs typeface="Verdana"/>
              </a:rPr>
              <a:t>go to </a:t>
            </a:r>
            <a:r>
              <a:rPr sz="1600" u="sng" spc="-10" dirty="0">
                <a:solidFill>
                  <a:srgbClr val="0000FF"/>
                </a:solidFill>
                <a:uFill>
                  <a:solidFill>
                    <a:srgbClr val="0000FF"/>
                  </a:solidFill>
                </a:uFill>
                <a:latin typeface="Verdana"/>
                <a:cs typeface="Verdana"/>
                <a:hlinkClick r:id="rId8"/>
              </a:rPr>
              <a:t>www.irbnet.org</a:t>
            </a:r>
            <a:r>
              <a:rPr sz="1600" spc="-10" dirty="0">
                <a:solidFill>
                  <a:srgbClr val="0000FF"/>
                </a:solidFill>
                <a:latin typeface="Verdana"/>
                <a:cs typeface="Verdana"/>
                <a:hlinkClick r:id="rId8"/>
              </a:rPr>
              <a:t> </a:t>
            </a:r>
            <a:r>
              <a:rPr sz="1600" spc="-5" dirty="0">
                <a:latin typeface="Verdana"/>
                <a:cs typeface="Verdana"/>
              </a:rPr>
              <a:t>and  </a:t>
            </a:r>
            <a:r>
              <a:rPr sz="1600" spc="-10" dirty="0">
                <a:latin typeface="Verdana"/>
                <a:cs typeface="Verdana"/>
              </a:rPr>
              <a:t>click </a:t>
            </a:r>
            <a:r>
              <a:rPr sz="1600" spc="-5" dirty="0">
                <a:latin typeface="Verdana"/>
                <a:cs typeface="Verdana"/>
              </a:rPr>
              <a:t>the </a:t>
            </a:r>
            <a:r>
              <a:rPr sz="1600" spc="-10" dirty="0">
                <a:latin typeface="Verdana"/>
                <a:cs typeface="Verdana"/>
              </a:rPr>
              <a:t>New </a:t>
            </a:r>
            <a:r>
              <a:rPr sz="1600" spc="-5" dirty="0">
                <a:latin typeface="Verdana"/>
                <a:cs typeface="Verdana"/>
              </a:rPr>
              <a:t>User </a:t>
            </a:r>
            <a:r>
              <a:rPr sz="1600" spc="-15" dirty="0">
                <a:latin typeface="Verdana"/>
                <a:cs typeface="Verdana"/>
              </a:rPr>
              <a:t>Registration</a:t>
            </a:r>
            <a:r>
              <a:rPr sz="1600" spc="135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link.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title"/>
          </p:nvPr>
        </p:nvSpPr>
        <p:spPr>
          <a:xfrm>
            <a:off x="2974975" y="552450"/>
            <a:ext cx="3433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New User</a:t>
            </a:r>
            <a:r>
              <a:rPr spc="-60" dirty="0"/>
              <a:t> </a:t>
            </a:r>
            <a:r>
              <a:rPr spc="-5" dirty="0"/>
              <a:t>Registration</a:t>
            </a:r>
          </a:p>
        </p:txBody>
      </p:sp>
      <p:sp>
        <p:nvSpPr>
          <p:cNvPr id="21" name="object 21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4" name="Audio 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8340"/>
    </mc:Choice>
    <mc:Fallback xmlns="">
      <p:transition spd="slow" advTm="783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9976" y="1636776"/>
            <a:ext cx="9308592" cy="52517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2000" y="1828800"/>
            <a:ext cx="8924925" cy="48672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890139" y="3486911"/>
            <a:ext cx="2063114" cy="650240"/>
          </a:xfrm>
          <a:custGeom>
            <a:avLst/>
            <a:gdLst/>
            <a:ahLst/>
            <a:cxnLst/>
            <a:rect l="l" t="t" r="r" b="b"/>
            <a:pathLst>
              <a:path w="2063114" h="650239">
                <a:moveTo>
                  <a:pt x="1947837" y="613717"/>
                </a:moveTo>
                <a:lnTo>
                  <a:pt x="1937003" y="650239"/>
                </a:lnTo>
                <a:lnTo>
                  <a:pt x="2062861" y="627888"/>
                </a:lnTo>
                <a:lnTo>
                  <a:pt x="2053485" y="619125"/>
                </a:lnTo>
                <a:lnTo>
                  <a:pt x="1966087" y="619125"/>
                </a:lnTo>
                <a:lnTo>
                  <a:pt x="1947837" y="613717"/>
                </a:lnTo>
                <a:close/>
              </a:path>
              <a:path w="2063114" h="650239">
                <a:moveTo>
                  <a:pt x="1958693" y="577122"/>
                </a:moveTo>
                <a:lnTo>
                  <a:pt x="1947837" y="613717"/>
                </a:lnTo>
                <a:lnTo>
                  <a:pt x="1966087" y="619125"/>
                </a:lnTo>
                <a:lnTo>
                  <a:pt x="1977009" y="582549"/>
                </a:lnTo>
                <a:lnTo>
                  <a:pt x="1958693" y="577122"/>
                </a:lnTo>
                <a:close/>
              </a:path>
              <a:path w="2063114" h="650239">
                <a:moveTo>
                  <a:pt x="1969515" y="540638"/>
                </a:moveTo>
                <a:lnTo>
                  <a:pt x="1958693" y="577122"/>
                </a:lnTo>
                <a:lnTo>
                  <a:pt x="1977009" y="582549"/>
                </a:lnTo>
                <a:lnTo>
                  <a:pt x="1966087" y="619125"/>
                </a:lnTo>
                <a:lnTo>
                  <a:pt x="2053485" y="619125"/>
                </a:lnTo>
                <a:lnTo>
                  <a:pt x="1969515" y="540638"/>
                </a:lnTo>
                <a:close/>
              </a:path>
              <a:path w="2063114" h="650239">
                <a:moveTo>
                  <a:pt x="10922" y="0"/>
                </a:moveTo>
                <a:lnTo>
                  <a:pt x="0" y="36575"/>
                </a:lnTo>
                <a:lnTo>
                  <a:pt x="1947837" y="613717"/>
                </a:lnTo>
                <a:lnTo>
                  <a:pt x="1958693" y="577122"/>
                </a:lnTo>
                <a:lnTo>
                  <a:pt x="10922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49300" y="2286000"/>
            <a:ext cx="2430780" cy="2272030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285115" marR="114935" indent="-254635">
              <a:lnSpc>
                <a:spcPct val="100000"/>
              </a:lnSpc>
              <a:spcBef>
                <a:spcPts val="1075"/>
              </a:spcBef>
              <a:buFont typeface="Wingdings"/>
              <a:buChar char=""/>
              <a:tabLst>
                <a:tab pos="285750" algn="l"/>
              </a:tabLst>
            </a:pPr>
            <a:r>
              <a:rPr sz="1600" spc="-10" dirty="0">
                <a:latin typeface="Arial"/>
                <a:cs typeface="Arial"/>
              </a:rPr>
              <a:t>Always </a:t>
            </a:r>
            <a:r>
              <a:rPr sz="1600" spc="-5" dirty="0">
                <a:latin typeface="Arial"/>
                <a:cs typeface="Arial"/>
              </a:rPr>
              <a:t>use </a:t>
            </a:r>
            <a:r>
              <a:rPr sz="1600" spc="-10" dirty="0">
                <a:latin typeface="Arial"/>
                <a:cs typeface="Arial"/>
              </a:rPr>
              <a:t>your  </a:t>
            </a:r>
            <a:r>
              <a:rPr sz="1600" spc="-5" dirty="0">
                <a:latin typeface="Arial"/>
                <a:cs typeface="Arial"/>
              </a:rPr>
              <a:t>proper name, </a:t>
            </a:r>
            <a:r>
              <a:rPr sz="1600" spc="-10" dirty="0">
                <a:latin typeface="Arial"/>
                <a:cs typeface="Arial"/>
              </a:rPr>
              <a:t>with  </a:t>
            </a:r>
            <a:r>
              <a:rPr sz="1600" spc="-5" dirty="0">
                <a:latin typeface="Arial"/>
                <a:cs typeface="Arial"/>
              </a:rPr>
              <a:t>standard capitalization  as this information is  used throughout the  system.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2906648" y="5140071"/>
            <a:ext cx="1425575" cy="114300"/>
          </a:xfrm>
          <a:custGeom>
            <a:avLst/>
            <a:gdLst/>
            <a:ahLst/>
            <a:cxnLst/>
            <a:rect l="l" t="t" r="r" b="b"/>
            <a:pathLst>
              <a:path w="1425575" h="114300">
                <a:moveTo>
                  <a:pt x="1311232" y="76158"/>
                </a:moveTo>
                <a:lnTo>
                  <a:pt x="1311148" y="114299"/>
                </a:lnTo>
                <a:lnTo>
                  <a:pt x="1387773" y="76199"/>
                </a:lnTo>
                <a:lnTo>
                  <a:pt x="1330325" y="76199"/>
                </a:lnTo>
                <a:lnTo>
                  <a:pt x="1311232" y="76158"/>
                </a:lnTo>
                <a:close/>
              </a:path>
              <a:path w="1425575" h="114300">
                <a:moveTo>
                  <a:pt x="1311317" y="38057"/>
                </a:moveTo>
                <a:lnTo>
                  <a:pt x="1311232" y="76158"/>
                </a:lnTo>
                <a:lnTo>
                  <a:pt x="1330325" y="76199"/>
                </a:lnTo>
                <a:lnTo>
                  <a:pt x="1330452" y="38099"/>
                </a:lnTo>
                <a:lnTo>
                  <a:pt x="1311317" y="38057"/>
                </a:lnTo>
                <a:close/>
              </a:path>
              <a:path w="1425575" h="114300">
                <a:moveTo>
                  <a:pt x="1311402" y="0"/>
                </a:moveTo>
                <a:lnTo>
                  <a:pt x="1311317" y="38057"/>
                </a:lnTo>
                <a:lnTo>
                  <a:pt x="1330452" y="38099"/>
                </a:lnTo>
                <a:lnTo>
                  <a:pt x="1330325" y="76199"/>
                </a:lnTo>
                <a:lnTo>
                  <a:pt x="1387773" y="76199"/>
                </a:lnTo>
                <a:lnTo>
                  <a:pt x="1425575" y="57403"/>
                </a:lnTo>
                <a:lnTo>
                  <a:pt x="1311402" y="0"/>
                </a:lnTo>
                <a:close/>
              </a:path>
              <a:path w="1425575" h="114300">
                <a:moveTo>
                  <a:pt x="126" y="35178"/>
                </a:moveTo>
                <a:lnTo>
                  <a:pt x="0" y="73278"/>
                </a:lnTo>
                <a:lnTo>
                  <a:pt x="1311232" y="76158"/>
                </a:lnTo>
                <a:lnTo>
                  <a:pt x="1311317" y="38057"/>
                </a:lnTo>
                <a:lnTo>
                  <a:pt x="126" y="35178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49300" y="4730750"/>
            <a:ext cx="2430780" cy="1209675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127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"/>
              </a:spcBef>
            </a:pPr>
            <a:endParaRPr sz="1600">
              <a:latin typeface="Times New Roman"/>
              <a:cs typeface="Times New Roman"/>
            </a:endParaRPr>
          </a:p>
          <a:p>
            <a:pPr marL="285115" marR="647700" indent="-254635" algn="just">
              <a:lnSpc>
                <a:spcPct val="100000"/>
              </a:lnSpc>
              <a:buFont typeface="Wingdings"/>
              <a:buChar char=""/>
              <a:tabLst>
                <a:tab pos="285750" algn="l"/>
              </a:tabLst>
            </a:pPr>
            <a:r>
              <a:rPr sz="1600" spc="-5" dirty="0">
                <a:latin typeface="Arial"/>
                <a:cs typeface="Arial"/>
              </a:rPr>
              <a:t>Passwords</a:t>
            </a:r>
            <a:r>
              <a:rPr sz="1600" spc="-5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must  contain 8 (eight)  characters.</a:t>
            </a:r>
            <a:endParaRPr sz="1600">
              <a:latin typeface="Arial"/>
              <a:cs typeface="Arial"/>
            </a:endParaRPr>
          </a:p>
        </p:txBody>
      </p:sp>
      <p:sp>
        <p:nvSpPr>
          <p:cNvPr id="20" name="object 20"/>
          <p:cNvSpPr txBox="1">
            <a:spLocks noGrp="1"/>
          </p:cNvSpPr>
          <p:nvPr>
            <p:ph type="sldNum" sz="quarter" idx="7"/>
          </p:nvPr>
        </p:nvSpPr>
        <p:spPr>
          <a:xfrm>
            <a:off x="305917" y="7341336"/>
            <a:ext cx="150495" cy="204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endParaRPr dirty="0"/>
          </a:p>
        </p:txBody>
      </p:sp>
      <p:sp>
        <p:nvSpPr>
          <p:cNvPr id="17" name="object 17"/>
          <p:cNvSpPr txBox="1"/>
          <p:nvPr/>
        </p:nvSpPr>
        <p:spPr>
          <a:xfrm>
            <a:off x="2974975" y="1098549"/>
            <a:ext cx="626999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Verdana"/>
                <a:cs typeface="Verdana"/>
              </a:rPr>
              <a:t>Fill </a:t>
            </a:r>
            <a:r>
              <a:rPr sz="1600" spc="-5" dirty="0">
                <a:latin typeface="Verdana"/>
                <a:cs typeface="Verdana"/>
              </a:rPr>
              <a:t>out your first and last name, and choose a username and  </a:t>
            </a:r>
            <a:r>
              <a:rPr sz="1600" spc="-10" dirty="0">
                <a:latin typeface="Verdana"/>
                <a:cs typeface="Verdana"/>
              </a:rPr>
              <a:t>password.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974975" y="552450"/>
            <a:ext cx="405955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/>
              <a:t>Basic Account</a:t>
            </a:r>
            <a:r>
              <a:rPr spc="30" dirty="0"/>
              <a:t> </a:t>
            </a:r>
            <a:r>
              <a:rPr spc="-5" dirty="0"/>
              <a:t>Information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2" name="Audio 2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777"/>
    </mc:Choice>
    <mc:Fallback xmlns="">
      <p:transition spd="slow" advTm="477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9976" y="1645920"/>
            <a:ext cx="9261348" cy="570890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62000" y="1838325"/>
            <a:ext cx="8877300" cy="53244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873497" y="6605676"/>
            <a:ext cx="1341755" cy="346075"/>
          </a:xfrm>
          <a:custGeom>
            <a:avLst/>
            <a:gdLst/>
            <a:ahLst/>
            <a:cxnLst/>
            <a:rect l="l" t="t" r="r" b="b"/>
            <a:pathLst>
              <a:path w="1341754" h="346075">
                <a:moveTo>
                  <a:pt x="0" y="173037"/>
                </a:moveTo>
                <a:lnTo>
                  <a:pt x="15466" y="135916"/>
                </a:lnTo>
                <a:lnTo>
                  <a:pt x="59687" y="101570"/>
                </a:lnTo>
                <a:lnTo>
                  <a:pt x="129389" y="70843"/>
                </a:lnTo>
                <a:lnTo>
                  <a:pt x="172774" y="57100"/>
                </a:lnTo>
                <a:lnTo>
                  <a:pt x="221303" y="44579"/>
                </a:lnTo>
                <a:lnTo>
                  <a:pt x="274566" y="33385"/>
                </a:lnTo>
                <a:lnTo>
                  <a:pt x="332156" y="23624"/>
                </a:lnTo>
                <a:lnTo>
                  <a:pt x="393663" y="15401"/>
                </a:lnTo>
                <a:lnTo>
                  <a:pt x="458679" y="8821"/>
                </a:lnTo>
                <a:lnTo>
                  <a:pt x="526794" y="3990"/>
                </a:lnTo>
                <a:lnTo>
                  <a:pt x="597599" y="1015"/>
                </a:lnTo>
                <a:lnTo>
                  <a:pt x="670687" y="0"/>
                </a:lnTo>
                <a:lnTo>
                  <a:pt x="743774" y="1015"/>
                </a:lnTo>
                <a:lnTo>
                  <a:pt x="814579" y="3990"/>
                </a:lnTo>
                <a:lnTo>
                  <a:pt x="882694" y="8821"/>
                </a:lnTo>
                <a:lnTo>
                  <a:pt x="947710" y="15401"/>
                </a:lnTo>
                <a:lnTo>
                  <a:pt x="1009217" y="23624"/>
                </a:lnTo>
                <a:lnTo>
                  <a:pt x="1066807" y="33385"/>
                </a:lnTo>
                <a:lnTo>
                  <a:pt x="1120070" y="44579"/>
                </a:lnTo>
                <a:lnTo>
                  <a:pt x="1168599" y="57100"/>
                </a:lnTo>
                <a:lnTo>
                  <a:pt x="1211984" y="70843"/>
                </a:lnTo>
                <a:lnTo>
                  <a:pt x="1249816" y="85701"/>
                </a:lnTo>
                <a:lnTo>
                  <a:pt x="1307186" y="118343"/>
                </a:lnTo>
                <a:lnTo>
                  <a:pt x="1337439" y="154182"/>
                </a:lnTo>
                <a:lnTo>
                  <a:pt x="1341374" y="173037"/>
                </a:lnTo>
                <a:lnTo>
                  <a:pt x="1337439" y="191892"/>
                </a:lnTo>
                <a:lnTo>
                  <a:pt x="1307186" y="227731"/>
                </a:lnTo>
                <a:lnTo>
                  <a:pt x="1249816" y="260373"/>
                </a:lnTo>
                <a:lnTo>
                  <a:pt x="1211984" y="275231"/>
                </a:lnTo>
                <a:lnTo>
                  <a:pt x="1168599" y="288974"/>
                </a:lnTo>
                <a:lnTo>
                  <a:pt x="1120070" y="301495"/>
                </a:lnTo>
                <a:lnTo>
                  <a:pt x="1066807" y="312689"/>
                </a:lnTo>
                <a:lnTo>
                  <a:pt x="1009217" y="322450"/>
                </a:lnTo>
                <a:lnTo>
                  <a:pt x="947710" y="330673"/>
                </a:lnTo>
                <a:lnTo>
                  <a:pt x="882694" y="337253"/>
                </a:lnTo>
                <a:lnTo>
                  <a:pt x="814579" y="342084"/>
                </a:lnTo>
                <a:lnTo>
                  <a:pt x="743774" y="345059"/>
                </a:lnTo>
                <a:lnTo>
                  <a:pt x="670687" y="346074"/>
                </a:lnTo>
                <a:lnTo>
                  <a:pt x="597599" y="345059"/>
                </a:lnTo>
                <a:lnTo>
                  <a:pt x="526794" y="342084"/>
                </a:lnTo>
                <a:lnTo>
                  <a:pt x="458679" y="337253"/>
                </a:lnTo>
                <a:lnTo>
                  <a:pt x="393663" y="330673"/>
                </a:lnTo>
                <a:lnTo>
                  <a:pt x="332156" y="322450"/>
                </a:lnTo>
                <a:lnTo>
                  <a:pt x="274566" y="312689"/>
                </a:lnTo>
                <a:lnTo>
                  <a:pt x="221303" y="301495"/>
                </a:lnTo>
                <a:lnTo>
                  <a:pt x="172774" y="288974"/>
                </a:lnTo>
                <a:lnTo>
                  <a:pt x="129389" y="275231"/>
                </a:lnTo>
                <a:lnTo>
                  <a:pt x="91557" y="260373"/>
                </a:lnTo>
                <a:lnTo>
                  <a:pt x="34187" y="227731"/>
                </a:lnTo>
                <a:lnTo>
                  <a:pt x="3934" y="191892"/>
                </a:lnTo>
                <a:lnTo>
                  <a:pt x="0" y="173037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255898" y="6295009"/>
            <a:ext cx="1514475" cy="443230"/>
          </a:xfrm>
          <a:custGeom>
            <a:avLst/>
            <a:gdLst/>
            <a:ahLst/>
            <a:cxnLst/>
            <a:rect l="l" t="t" r="r" b="b"/>
            <a:pathLst>
              <a:path w="1514475" h="443229">
                <a:moveTo>
                  <a:pt x="1399119" y="406178"/>
                </a:moveTo>
                <a:lnTo>
                  <a:pt x="1389379" y="443026"/>
                </a:lnTo>
                <a:lnTo>
                  <a:pt x="1514475" y="416940"/>
                </a:lnTo>
                <a:lnTo>
                  <a:pt x="1507782" y="411048"/>
                </a:lnTo>
                <a:lnTo>
                  <a:pt x="1417574" y="411048"/>
                </a:lnTo>
                <a:lnTo>
                  <a:pt x="1399119" y="406178"/>
                </a:lnTo>
                <a:close/>
              </a:path>
              <a:path w="1514475" h="443229">
                <a:moveTo>
                  <a:pt x="1408857" y="369335"/>
                </a:moveTo>
                <a:lnTo>
                  <a:pt x="1399119" y="406178"/>
                </a:lnTo>
                <a:lnTo>
                  <a:pt x="1417574" y="411048"/>
                </a:lnTo>
                <a:lnTo>
                  <a:pt x="1427352" y="374218"/>
                </a:lnTo>
                <a:lnTo>
                  <a:pt x="1408857" y="369335"/>
                </a:lnTo>
                <a:close/>
              </a:path>
              <a:path w="1514475" h="443229">
                <a:moveTo>
                  <a:pt x="1418589" y="332511"/>
                </a:moveTo>
                <a:lnTo>
                  <a:pt x="1408857" y="369335"/>
                </a:lnTo>
                <a:lnTo>
                  <a:pt x="1427352" y="374218"/>
                </a:lnTo>
                <a:lnTo>
                  <a:pt x="1417574" y="411048"/>
                </a:lnTo>
                <a:lnTo>
                  <a:pt x="1507782" y="411048"/>
                </a:lnTo>
                <a:lnTo>
                  <a:pt x="1418589" y="332511"/>
                </a:lnTo>
                <a:close/>
              </a:path>
              <a:path w="1514475" h="443229">
                <a:moveTo>
                  <a:pt x="9651" y="0"/>
                </a:moveTo>
                <a:lnTo>
                  <a:pt x="0" y="36956"/>
                </a:lnTo>
                <a:lnTo>
                  <a:pt x="1399119" y="406178"/>
                </a:lnTo>
                <a:lnTo>
                  <a:pt x="1408857" y="369335"/>
                </a:lnTo>
                <a:lnTo>
                  <a:pt x="9651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85800" y="5943600"/>
            <a:ext cx="2847975" cy="1114425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Times New Roman"/>
              <a:cs typeface="Times New Roman"/>
            </a:endParaRPr>
          </a:p>
          <a:p>
            <a:pPr marL="285115" indent="-254635">
              <a:lnSpc>
                <a:spcPct val="100000"/>
              </a:lnSpc>
              <a:buFont typeface="Wingdings"/>
              <a:buChar char=""/>
              <a:tabLst>
                <a:tab pos="285750" algn="l"/>
              </a:tabLst>
            </a:pPr>
            <a:r>
              <a:rPr sz="1600" spc="-5" dirty="0">
                <a:latin typeface="Arial"/>
                <a:cs typeface="Arial"/>
              </a:rPr>
              <a:t>Click “Accept” to accept</a:t>
            </a:r>
            <a:r>
              <a:rPr sz="1600" spc="-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the</a:t>
            </a:r>
            <a:endParaRPr sz="1600">
              <a:latin typeface="Arial"/>
              <a:cs typeface="Arial"/>
            </a:endParaRPr>
          </a:p>
          <a:p>
            <a:pPr marL="285115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latin typeface="Arial"/>
                <a:cs typeface="Arial"/>
              </a:rPr>
              <a:t>terms of use and</a:t>
            </a:r>
            <a:r>
              <a:rPr sz="1600" spc="25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continue.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xfrm>
            <a:off x="305917" y="7341336"/>
            <a:ext cx="150495" cy="2043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ts val="1650"/>
              </a:lnSpc>
            </a:pPr>
            <a:endParaRPr dirty="0"/>
          </a:p>
        </p:txBody>
      </p:sp>
      <p:sp>
        <p:nvSpPr>
          <p:cNvPr id="16" name="object 16"/>
          <p:cNvSpPr txBox="1"/>
          <p:nvPr/>
        </p:nvSpPr>
        <p:spPr>
          <a:xfrm>
            <a:off x="2974975" y="1098549"/>
            <a:ext cx="632904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Verdana"/>
                <a:cs typeface="Verdana"/>
              </a:rPr>
              <a:t>All IRBNet users </a:t>
            </a:r>
            <a:r>
              <a:rPr sz="1600" spc="-10" dirty="0">
                <a:latin typeface="Verdana"/>
                <a:cs typeface="Verdana"/>
              </a:rPr>
              <a:t>must </a:t>
            </a:r>
            <a:r>
              <a:rPr sz="1600" spc="-5" dirty="0">
                <a:latin typeface="Verdana"/>
                <a:cs typeface="Verdana"/>
              </a:rPr>
              <a:t>agree to the Individual </a:t>
            </a:r>
            <a:r>
              <a:rPr sz="1600" spc="-40" dirty="0">
                <a:latin typeface="Verdana"/>
                <a:cs typeface="Verdana"/>
              </a:rPr>
              <a:t>Terms </a:t>
            </a:r>
            <a:r>
              <a:rPr sz="1600" spc="-5" dirty="0">
                <a:latin typeface="Verdana"/>
                <a:cs typeface="Verdana"/>
              </a:rPr>
              <a:t>of Use </a:t>
            </a:r>
            <a:r>
              <a:rPr sz="1600" spc="-10" dirty="0">
                <a:latin typeface="Verdana"/>
                <a:cs typeface="Verdana"/>
              </a:rPr>
              <a:t>in  </a:t>
            </a:r>
            <a:r>
              <a:rPr sz="1600" spc="-5" dirty="0">
                <a:latin typeface="Verdana"/>
                <a:cs typeface="Verdana"/>
              </a:rPr>
              <a:t>order to register on </a:t>
            </a:r>
            <a:r>
              <a:rPr sz="1600" spc="-10" dirty="0">
                <a:latin typeface="Verdana"/>
                <a:cs typeface="Verdana"/>
              </a:rPr>
              <a:t>the</a:t>
            </a:r>
            <a:r>
              <a:rPr sz="1600" spc="6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system.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xfrm>
            <a:off x="2974975" y="552450"/>
            <a:ext cx="36728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Individual </a:t>
            </a:r>
            <a:r>
              <a:rPr spc="-5" dirty="0"/>
              <a:t>Terms of</a:t>
            </a:r>
            <a:r>
              <a:rPr spc="-25" dirty="0"/>
              <a:t> </a:t>
            </a:r>
            <a:r>
              <a:rPr spc="-5" dirty="0"/>
              <a:t>Use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1" name="Audio 2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56"/>
    </mc:Choice>
    <mc:Fallback xmlns="">
      <p:transition spd="slow" advTm="208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457200"/>
            <a:ext cx="457200" cy="457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2437" y="452373"/>
            <a:ext cx="466725" cy="466725"/>
          </a:xfrm>
          <a:custGeom>
            <a:avLst/>
            <a:gdLst/>
            <a:ahLst/>
            <a:cxnLst/>
            <a:rect l="l" t="t" r="r" b="b"/>
            <a:pathLst>
              <a:path w="466725" h="466725">
                <a:moveTo>
                  <a:pt x="0" y="466725"/>
                </a:moveTo>
                <a:lnTo>
                  <a:pt x="466725" y="466725"/>
                </a:lnTo>
                <a:lnTo>
                  <a:pt x="466725" y="0"/>
                </a:lnTo>
                <a:lnTo>
                  <a:pt x="0" y="0"/>
                </a:lnTo>
                <a:lnTo>
                  <a:pt x="0" y="466725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8382000" y="494347"/>
            <a:ext cx="1249045" cy="42005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01912" y="1066800"/>
            <a:ext cx="7199630" cy="0"/>
          </a:xfrm>
          <a:custGeom>
            <a:avLst/>
            <a:gdLst/>
            <a:ahLst/>
            <a:cxnLst/>
            <a:rect l="l" t="t" r="r" b="b"/>
            <a:pathLst>
              <a:path w="7199630">
                <a:moveTo>
                  <a:pt x="0" y="0"/>
                </a:moveTo>
                <a:lnTo>
                  <a:pt x="7199287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7200" y="1066800"/>
            <a:ext cx="1790700" cy="0"/>
          </a:xfrm>
          <a:custGeom>
            <a:avLst/>
            <a:gdLst/>
            <a:ahLst/>
            <a:cxnLst/>
            <a:rect l="l" t="t" r="r" b="b"/>
            <a:pathLst>
              <a:path w="1790700">
                <a:moveTo>
                  <a:pt x="0" y="0"/>
                </a:moveTo>
                <a:lnTo>
                  <a:pt x="1790700" y="0"/>
                </a:lnTo>
              </a:path>
            </a:pathLst>
          </a:custGeom>
          <a:ln w="38100">
            <a:solidFill>
              <a:srgbClr val="7491B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247900" y="987869"/>
            <a:ext cx="154305" cy="160655"/>
          </a:xfrm>
          <a:custGeom>
            <a:avLst/>
            <a:gdLst/>
            <a:ahLst/>
            <a:cxnLst/>
            <a:rect l="l" t="t" r="r" b="b"/>
            <a:pathLst>
              <a:path w="154305" h="160655">
                <a:moveTo>
                  <a:pt x="0" y="160337"/>
                </a:moveTo>
                <a:lnTo>
                  <a:pt x="154012" y="160337"/>
                </a:lnTo>
                <a:lnTo>
                  <a:pt x="154012" y="0"/>
                </a:lnTo>
                <a:lnTo>
                  <a:pt x="0" y="0"/>
                </a:lnTo>
                <a:lnTo>
                  <a:pt x="0" y="160337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solidFill>
            <a:srgbClr val="7491B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3625" y="1059218"/>
            <a:ext cx="257175" cy="249554"/>
          </a:xfrm>
          <a:custGeom>
            <a:avLst/>
            <a:gdLst/>
            <a:ahLst/>
            <a:cxnLst/>
            <a:rect l="l" t="t" r="r" b="b"/>
            <a:pathLst>
              <a:path w="257175" h="249555">
                <a:moveTo>
                  <a:pt x="0" y="249262"/>
                </a:moveTo>
                <a:lnTo>
                  <a:pt x="257175" y="249262"/>
                </a:lnTo>
                <a:lnTo>
                  <a:pt x="257175" y="0"/>
                </a:lnTo>
                <a:lnTo>
                  <a:pt x="0" y="0"/>
                </a:lnTo>
                <a:lnTo>
                  <a:pt x="0" y="249262"/>
                </a:lnTo>
                <a:close/>
              </a:path>
            </a:pathLst>
          </a:custGeom>
          <a:ln w="9525">
            <a:solidFill>
              <a:srgbClr val="7791B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46531" y="1522475"/>
            <a:ext cx="9422892" cy="62499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38175" y="1714500"/>
            <a:ext cx="9039225" cy="59055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186551" y="3933825"/>
            <a:ext cx="1352550" cy="342900"/>
          </a:xfrm>
          <a:custGeom>
            <a:avLst/>
            <a:gdLst/>
            <a:ahLst/>
            <a:cxnLst/>
            <a:rect l="l" t="t" r="r" b="b"/>
            <a:pathLst>
              <a:path w="1352550" h="342900">
                <a:moveTo>
                  <a:pt x="0" y="171450"/>
                </a:moveTo>
                <a:lnTo>
                  <a:pt x="15597" y="134654"/>
                </a:lnTo>
                <a:lnTo>
                  <a:pt x="60190" y="100616"/>
                </a:lnTo>
                <a:lnTo>
                  <a:pt x="130478" y="70171"/>
                </a:lnTo>
                <a:lnTo>
                  <a:pt x="174227" y="56556"/>
                </a:lnTo>
                <a:lnTo>
                  <a:pt x="223162" y="44152"/>
                </a:lnTo>
                <a:lnTo>
                  <a:pt x="276871" y="33064"/>
                </a:lnTo>
                <a:lnTo>
                  <a:pt x="334941" y="23396"/>
                </a:lnTo>
                <a:lnTo>
                  <a:pt x="396960" y="15251"/>
                </a:lnTo>
                <a:lnTo>
                  <a:pt x="462515" y="8735"/>
                </a:lnTo>
                <a:lnTo>
                  <a:pt x="531194" y="3952"/>
                </a:lnTo>
                <a:lnTo>
                  <a:pt x="602585" y="1005"/>
                </a:lnTo>
                <a:lnTo>
                  <a:pt x="676275" y="0"/>
                </a:lnTo>
                <a:lnTo>
                  <a:pt x="749942" y="1005"/>
                </a:lnTo>
                <a:lnTo>
                  <a:pt x="821316" y="3952"/>
                </a:lnTo>
                <a:lnTo>
                  <a:pt x="889985" y="8735"/>
                </a:lnTo>
                <a:lnTo>
                  <a:pt x="955535" y="15251"/>
                </a:lnTo>
                <a:lnTo>
                  <a:pt x="1017552" y="23396"/>
                </a:lnTo>
                <a:lnTo>
                  <a:pt x="1075623" y="33064"/>
                </a:lnTo>
                <a:lnTo>
                  <a:pt x="1129337" y="44152"/>
                </a:lnTo>
                <a:lnTo>
                  <a:pt x="1178278" y="56556"/>
                </a:lnTo>
                <a:lnTo>
                  <a:pt x="1222034" y="70171"/>
                </a:lnTo>
                <a:lnTo>
                  <a:pt x="1260192" y="84892"/>
                </a:lnTo>
                <a:lnTo>
                  <a:pt x="1318061" y="117238"/>
                </a:lnTo>
                <a:lnTo>
                  <a:pt x="1348580" y="152759"/>
                </a:lnTo>
                <a:lnTo>
                  <a:pt x="1352550" y="171450"/>
                </a:lnTo>
                <a:lnTo>
                  <a:pt x="1348580" y="190140"/>
                </a:lnTo>
                <a:lnTo>
                  <a:pt x="1318061" y="225661"/>
                </a:lnTo>
                <a:lnTo>
                  <a:pt x="1260192" y="258007"/>
                </a:lnTo>
                <a:lnTo>
                  <a:pt x="1222034" y="272728"/>
                </a:lnTo>
                <a:lnTo>
                  <a:pt x="1178278" y="286343"/>
                </a:lnTo>
                <a:lnTo>
                  <a:pt x="1129337" y="298747"/>
                </a:lnTo>
                <a:lnTo>
                  <a:pt x="1075623" y="309835"/>
                </a:lnTo>
                <a:lnTo>
                  <a:pt x="1017552" y="319503"/>
                </a:lnTo>
                <a:lnTo>
                  <a:pt x="955535" y="327648"/>
                </a:lnTo>
                <a:lnTo>
                  <a:pt x="889985" y="334164"/>
                </a:lnTo>
                <a:lnTo>
                  <a:pt x="821316" y="338947"/>
                </a:lnTo>
                <a:lnTo>
                  <a:pt x="749942" y="341894"/>
                </a:lnTo>
                <a:lnTo>
                  <a:pt x="676275" y="342900"/>
                </a:lnTo>
                <a:lnTo>
                  <a:pt x="602585" y="341894"/>
                </a:lnTo>
                <a:lnTo>
                  <a:pt x="531194" y="338947"/>
                </a:lnTo>
                <a:lnTo>
                  <a:pt x="462515" y="334164"/>
                </a:lnTo>
                <a:lnTo>
                  <a:pt x="396960" y="327648"/>
                </a:lnTo>
                <a:lnTo>
                  <a:pt x="334941" y="319503"/>
                </a:lnTo>
                <a:lnTo>
                  <a:pt x="276871" y="309835"/>
                </a:lnTo>
                <a:lnTo>
                  <a:pt x="223162" y="298747"/>
                </a:lnTo>
                <a:lnTo>
                  <a:pt x="174227" y="286343"/>
                </a:lnTo>
                <a:lnTo>
                  <a:pt x="130478" y="272728"/>
                </a:lnTo>
                <a:lnTo>
                  <a:pt x="92329" y="258007"/>
                </a:lnTo>
                <a:lnTo>
                  <a:pt x="34475" y="225661"/>
                </a:lnTo>
                <a:lnTo>
                  <a:pt x="3968" y="190140"/>
                </a:lnTo>
                <a:lnTo>
                  <a:pt x="0" y="171450"/>
                </a:lnTo>
                <a:close/>
              </a:path>
            </a:pathLst>
          </a:custGeom>
          <a:ln w="38100">
            <a:solidFill>
              <a:srgbClr val="C0504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638298" y="3582034"/>
            <a:ext cx="1986280" cy="577850"/>
          </a:xfrm>
          <a:custGeom>
            <a:avLst/>
            <a:gdLst/>
            <a:ahLst/>
            <a:cxnLst/>
            <a:rect l="l" t="t" r="r" b="b"/>
            <a:pathLst>
              <a:path w="1986279" h="577850">
                <a:moveTo>
                  <a:pt x="1870711" y="540507"/>
                </a:moveTo>
                <a:lnTo>
                  <a:pt x="1860803" y="577341"/>
                </a:lnTo>
                <a:lnTo>
                  <a:pt x="1986026" y="551814"/>
                </a:lnTo>
                <a:lnTo>
                  <a:pt x="1978888" y="545464"/>
                </a:lnTo>
                <a:lnTo>
                  <a:pt x="1889125" y="545464"/>
                </a:lnTo>
                <a:lnTo>
                  <a:pt x="1870711" y="540507"/>
                </a:lnTo>
                <a:close/>
              </a:path>
              <a:path w="1986279" h="577850">
                <a:moveTo>
                  <a:pt x="1880617" y="503677"/>
                </a:moveTo>
                <a:lnTo>
                  <a:pt x="1870711" y="540507"/>
                </a:lnTo>
                <a:lnTo>
                  <a:pt x="1889125" y="545464"/>
                </a:lnTo>
                <a:lnTo>
                  <a:pt x="1899030" y="508635"/>
                </a:lnTo>
                <a:lnTo>
                  <a:pt x="1880617" y="503677"/>
                </a:lnTo>
                <a:close/>
              </a:path>
              <a:path w="1986279" h="577850">
                <a:moveTo>
                  <a:pt x="1890522" y="466851"/>
                </a:moveTo>
                <a:lnTo>
                  <a:pt x="1880617" y="503677"/>
                </a:lnTo>
                <a:lnTo>
                  <a:pt x="1899030" y="508635"/>
                </a:lnTo>
                <a:lnTo>
                  <a:pt x="1889125" y="545464"/>
                </a:lnTo>
                <a:lnTo>
                  <a:pt x="1978888" y="545464"/>
                </a:lnTo>
                <a:lnTo>
                  <a:pt x="1890522" y="466851"/>
                </a:lnTo>
                <a:close/>
              </a:path>
              <a:path w="1986279" h="577850">
                <a:moveTo>
                  <a:pt x="9778" y="0"/>
                </a:moveTo>
                <a:lnTo>
                  <a:pt x="0" y="36829"/>
                </a:lnTo>
                <a:lnTo>
                  <a:pt x="1870711" y="540507"/>
                </a:lnTo>
                <a:lnTo>
                  <a:pt x="1880617" y="503677"/>
                </a:lnTo>
                <a:lnTo>
                  <a:pt x="9778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62000" y="3067050"/>
            <a:ext cx="2743200" cy="1676400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508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40"/>
              </a:spcBef>
            </a:pPr>
            <a:endParaRPr sz="1500">
              <a:latin typeface="Times New Roman"/>
              <a:cs typeface="Times New Roman"/>
            </a:endParaRPr>
          </a:p>
          <a:p>
            <a:pPr marL="285115" marR="177800" indent="-254635">
              <a:lnSpc>
                <a:spcPct val="100000"/>
              </a:lnSpc>
              <a:buFont typeface="Wingdings"/>
              <a:buChar char=""/>
              <a:tabLst>
                <a:tab pos="285750" algn="l"/>
              </a:tabLst>
            </a:pPr>
            <a:r>
              <a:rPr sz="1600" spc="-5" dirty="0">
                <a:latin typeface="Arial"/>
                <a:cs typeface="Arial"/>
              </a:rPr>
              <a:t>Search to find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local  institution. </a:t>
            </a:r>
            <a:r>
              <a:rPr sz="1600" spc="-60" dirty="0">
                <a:latin typeface="Arial"/>
                <a:cs typeface="Arial"/>
              </a:rPr>
              <a:t>You </a:t>
            </a:r>
            <a:r>
              <a:rPr sz="1600" spc="-5" dirty="0">
                <a:latin typeface="Arial"/>
                <a:cs typeface="Arial"/>
              </a:rPr>
              <a:t>may  search for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institution  using any terms, such as  “metro”.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965450" y="4814823"/>
            <a:ext cx="1735455" cy="806450"/>
          </a:xfrm>
          <a:custGeom>
            <a:avLst/>
            <a:gdLst/>
            <a:ahLst/>
            <a:cxnLst/>
            <a:rect l="l" t="t" r="r" b="b"/>
            <a:pathLst>
              <a:path w="1735454" h="806450">
                <a:moveTo>
                  <a:pt x="1623180" y="34699"/>
                </a:moveTo>
                <a:lnTo>
                  <a:pt x="0" y="771651"/>
                </a:lnTo>
                <a:lnTo>
                  <a:pt x="15875" y="806450"/>
                </a:lnTo>
                <a:lnTo>
                  <a:pt x="1638960" y="69483"/>
                </a:lnTo>
                <a:lnTo>
                  <a:pt x="1623180" y="34699"/>
                </a:lnTo>
                <a:close/>
              </a:path>
              <a:path w="1735454" h="806450">
                <a:moveTo>
                  <a:pt x="1717289" y="26796"/>
                </a:moveTo>
                <a:lnTo>
                  <a:pt x="1640586" y="26796"/>
                </a:lnTo>
                <a:lnTo>
                  <a:pt x="1656334" y="61594"/>
                </a:lnTo>
                <a:lnTo>
                  <a:pt x="1638960" y="69483"/>
                </a:lnTo>
                <a:lnTo>
                  <a:pt x="1654683" y="104139"/>
                </a:lnTo>
                <a:lnTo>
                  <a:pt x="1717289" y="26796"/>
                </a:lnTo>
                <a:close/>
              </a:path>
              <a:path w="1735454" h="806450">
                <a:moveTo>
                  <a:pt x="1640586" y="26796"/>
                </a:moveTo>
                <a:lnTo>
                  <a:pt x="1623180" y="34699"/>
                </a:lnTo>
                <a:lnTo>
                  <a:pt x="1638960" y="69483"/>
                </a:lnTo>
                <a:lnTo>
                  <a:pt x="1656334" y="61594"/>
                </a:lnTo>
                <a:lnTo>
                  <a:pt x="1640586" y="26796"/>
                </a:lnTo>
                <a:close/>
              </a:path>
              <a:path w="1735454" h="806450">
                <a:moveTo>
                  <a:pt x="1607439" y="0"/>
                </a:moveTo>
                <a:lnTo>
                  <a:pt x="1623180" y="34699"/>
                </a:lnTo>
                <a:lnTo>
                  <a:pt x="1640586" y="26796"/>
                </a:lnTo>
                <a:lnTo>
                  <a:pt x="1717289" y="26796"/>
                </a:lnTo>
                <a:lnTo>
                  <a:pt x="1735074" y="4825"/>
                </a:lnTo>
                <a:lnTo>
                  <a:pt x="1607439" y="0"/>
                </a:lnTo>
                <a:close/>
              </a:path>
            </a:pathLst>
          </a:custGeom>
          <a:solidFill>
            <a:srgbClr val="C0504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762000" y="4895850"/>
            <a:ext cx="2743200" cy="1209675"/>
          </a:xfrm>
          <a:prstGeom prst="rect">
            <a:avLst/>
          </a:prstGeom>
          <a:solidFill>
            <a:srgbClr val="FFFFCC"/>
          </a:solidFill>
          <a:ln w="28575">
            <a:solidFill>
              <a:srgbClr val="C0504D"/>
            </a:solidFill>
          </a:ln>
        </p:spPr>
        <p:txBody>
          <a:bodyPr vert="horz" wrap="square" lIns="0" tIns="635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50"/>
              </a:spcBef>
            </a:pPr>
            <a:endParaRPr sz="2400">
              <a:latin typeface="Times New Roman"/>
              <a:cs typeface="Times New Roman"/>
            </a:endParaRPr>
          </a:p>
          <a:p>
            <a:pPr marL="285115" marR="238760" indent="-254635">
              <a:lnSpc>
                <a:spcPct val="100000"/>
              </a:lnSpc>
              <a:buFont typeface="Wingdings"/>
              <a:buChar char=""/>
              <a:tabLst>
                <a:tab pos="285750" algn="l"/>
              </a:tabLst>
            </a:pPr>
            <a:r>
              <a:rPr sz="1600" spc="-5" dirty="0">
                <a:latin typeface="Arial"/>
                <a:cs typeface="Arial"/>
              </a:rPr>
              <a:t>Highlight </a:t>
            </a:r>
            <a:r>
              <a:rPr sz="1600" spc="-10" dirty="0">
                <a:latin typeface="Arial"/>
                <a:cs typeface="Arial"/>
              </a:rPr>
              <a:t>your </a:t>
            </a:r>
            <a:r>
              <a:rPr sz="1600" spc="-5" dirty="0">
                <a:latin typeface="Arial"/>
                <a:cs typeface="Arial"/>
              </a:rPr>
              <a:t>institution,  and click</a:t>
            </a:r>
            <a:r>
              <a:rPr sz="1600" spc="-30" dirty="0">
                <a:latin typeface="Arial"/>
                <a:cs typeface="Arial"/>
              </a:rPr>
              <a:t> </a:t>
            </a:r>
            <a:r>
              <a:rPr sz="1600" spc="-5" dirty="0">
                <a:latin typeface="Arial"/>
                <a:cs typeface="Arial"/>
              </a:rPr>
              <a:t>continue.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2974975" y="552450"/>
            <a:ext cx="3814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Select </a:t>
            </a:r>
            <a:r>
              <a:rPr spc="-5" dirty="0"/>
              <a:t>Your</a:t>
            </a:r>
            <a:r>
              <a:rPr spc="-85" dirty="0"/>
              <a:t> </a:t>
            </a:r>
            <a:r>
              <a:rPr spc="-5" dirty="0"/>
              <a:t>Organization</a:t>
            </a:r>
          </a:p>
        </p:txBody>
      </p:sp>
      <p:sp>
        <p:nvSpPr>
          <p:cNvPr id="19" name="object 19"/>
          <p:cNvSpPr txBox="1"/>
          <p:nvPr/>
        </p:nvSpPr>
        <p:spPr>
          <a:xfrm>
            <a:off x="2974975" y="1098549"/>
            <a:ext cx="582803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  <a:tabLst>
                <a:tab pos="3820160" algn="l"/>
              </a:tabLst>
            </a:pPr>
            <a:r>
              <a:rPr sz="1600" spc="-5" dirty="0">
                <a:latin typeface="Verdana"/>
                <a:cs typeface="Verdana"/>
              </a:rPr>
              <a:t>Search to find your</a:t>
            </a:r>
            <a:r>
              <a:rPr sz="1600" spc="95" dirty="0">
                <a:latin typeface="Verdana"/>
                <a:cs typeface="Verdana"/>
              </a:rPr>
              <a:t> </a:t>
            </a:r>
            <a:r>
              <a:rPr sz="1600" spc="-5" dirty="0">
                <a:latin typeface="Verdana"/>
                <a:cs typeface="Verdana"/>
              </a:rPr>
              <a:t>local</a:t>
            </a:r>
            <a:r>
              <a:rPr sz="1600" spc="30" dirty="0">
                <a:latin typeface="Verdana"/>
                <a:cs typeface="Verdana"/>
              </a:rPr>
              <a:t> </a:t>
            </a:r>
            <a:r>
              <a:rPr sz="1600" spc="-10" dirty="0">
                <a:latin typeface="Verdana"/>
                <a:cs typeface="Verdana"/>
              </a:rPr>
              <a:t>institution.	</a:t>
            </a:r>
            <a:r>
              <a:rPr sz="1600" spc="-5" dirty="0">
                <a:latin typeface="Verdana"/>
                <a:cs typeface="Verdana"/>
              </a:rPr>
              <a:t>Contact your local  coordinator </a:t>
            </a:r>
            <a:r>
              <a:rPr sz="1600" spc="-10" dirty="0">
                <a:latin typeface="Verdana"/>
                <a:cs typeface="Verdana"/>
              </a:rPr>
              <a:t>if you </a:t>
            </a:r>
            <a:r>
              <a:rPr sz="1600" spc="-5" dirty="0">
                <a:latin typeface="Verdana"/>
                <a:cs typeface="Verdana"/>
              </a:rPr>
              <a:t>are unclear </a:t>
            </a:r>
            <a:r>
              <a:rPr sz="1600" spc="-10" dirty="0">
                <a:latin typeface="Verdana"/>
                <a:cs typeface="Verdana"/>
              </a:rPr>
              <a:t>where you </a:t>
            </a:r>
            <a:r>
              <a:rPr sz="1600" spc="-5" dirty="0">
                <a:latin typeface="Verdana"/>
                <a:cs typeface="Verdana"/>
              </a:rPr>
              <a:t>should</a:t>
            </a:r>
            <a:r>
              <a:rPr sz="1600" spc="145" dirty="0">
                <a:latin typeface="Verdana"/>
                <a:cs typeface="Verdana"/>
              </a:rPr>
              <a:t> </a:t>
            </a:r>
            <a:r>
              <a:rPr sz="1600" spc="-30" dirty="0">
                <a:latin typeface="Verdana"/>
                <a:cs typeface="Verdana"/>
              </a:rPr>
              <a:t>register.</a:t>
            </a:r>
            <a:endParaRPr sz="1600">
              <a:latin typeface="Verdana"/>
              <a:cs typeface="Verdana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93444" y="394461"/>
            <a:ext cx="1531620" cy="519430"/>
          </a:xfrm>
          <a:prstGeom prst="rect">
            <a:avLst/>
          </a:prstGeom>
        </p:spPr>
        <p:txBody>
          <a:bodyPr vert="horz" wrap="square" lIns="0" tIns="768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i="1" dirty="0">
                <a:solidFill>
                  <a:srgbClr val="C0504D"/>
                </a:solidFill>
                <a:latin typeface="Verdana"/>
                <a:cs typeface="Verdana"/>
              </a:rPr>
              <a:t>New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User</a:t>
            </a:r>
            <a:r>
              <a:rPr sz="1200" i="1" spc="-60" dirty="0">
                <a:solidFill>
                  <a:srgbClr val="C0504D"/>
                </a:solidFill>
                <a:latin typeface="Verdana"/>
                <a:cs typeface="Verdana"/>
              </a:rPr>
              <a:t> </a:t>
            </a:r>
            <a:r>
              <a:rPr sz="1200" i="1" spc="-5" dirty="0">
                <a:solidFill>
                  <a:srgbClr val="C0504D"/>
                </a:solidFill>
                <a:latin typeface="Verdana"/>
                <a:cs typeface="Verdana"/>
              </a:rPr>
              <a:t>Energizer</a:t>
            </a:r>
            <a:endParaRPr sz="1200">
              <a:latin typeface="Verdana"/>
              <a:cs typeface="Verdana"/>
            </a:endParaRPr>
          </a:p>
          <a:p>
            <a:pPr marL="12700">
              <a:lnSpc>
                <a:spcPct val="100000"/>
              </a:lnSpc>
              <a:spcBef>
                <a:spcPts val="500"/>
              </a:spcBef>
            </a:pPr>
            <a:r>
              <a:rPr sz="1200" spc="-25" dirty="0">
                <a:latin typeface="Verdana"/>
                <a:cs typeface="Verdana"/>
              </a:rPr>
              <a:t>Training</a:t>
            </a:r>
            <a:r>
              <a:rPr sz="1200" spc="-5" dirty="0">
                <a:latin typeface="Verdana"/>
                <a:cs typeface="Verdana"/>
              </a:rPr>
              <a:t> Energizer</a:t>
            </a:r>
            <a:endParaRPr sz="1200">
              <a:latin typeface="Verdana"/>
              <a:cs typeface="Verdana"/>
            </a:endParaRPr>
          </a:p>
        </p:txBody>
      </p:sp>
      <p:pic>
        <p:nvPicPr>
          <p:cNvPr id="23" name="Audio 2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969"/>
    </mc:Choice>
    <mc:Fallback xmlns="">
      <p:transition spd="slow" advTm="349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173847" y="3717926"/>
            <a:ext cx="1330729" cy="15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1026" name="Picture 2" descr="Image result for black umbrella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6656" y="70045"/>
            <a:ext cx="3488452" cy="1965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0469" y="1438733"/>
            <a:ext cx="7320823" cy="17526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455" y="282770"/>
            <a:ext cx="445595" cy="642954"/>
          </a:xfrm>
          <a:prstGeom prst="rect">
            <a:avLst/>
          </a:prstGeom>
        </p:spPr>
      </p:pic>
      <p:sp>
        <p:nvSpPr>
          <p:cNvPr id="7" name="Down Arrow 6"/>
          <p:cNvSpPr/>
          <p:nvPr/>
        </p:nvSpPr>
        <p:spPr>
          <a:xfrm>
            <a:off x="4958481" y="3360526"/>
            <a:ext cx="304800" cy="1066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2362200" y="4599995"/>
            <a:ext cx="5410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VCOM Research Department</a:t>
            </a:r>
          </a:p>
        </p:txBody>
      </p:sp>
      <p:sp>
        <p:nvSpPr>
          <p:cNvPr id="9" name="Down Arrow 8"/>
          <p:cNvSpPr/>
          <p:nvPr/>
        </p:nvSpPr>
        <p:spPr>
          <a:xfrm>
            <a:off x="4979852" y="5369097"/>
            <a:ext cx="304800" cy="1143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590800" y="6858000"/>
            <a:ext cx="5181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VCOM Institutional Review Board (IRB)</a:t>
            </a: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7696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968"/>
    </mc:Choice>
    <mc:Fallback xmlns="">
      <p:transition spd="slow" advTm="17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 animBg="1"/>
      <p:bldP spid="8" grpId="0"/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58" y="1143000"/>
            <a:ext cx="10088758" cy="4724400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848492" y="381000"/>
            <a:ext cx="6471919" cy="369332"/>
          </a:xfrm>
        </p:spPr>
        <p:txBody>
          <a:bodyPr/>
          <a:lstStyle/>
          <a:p>
            <a:pPr algn="ctr"/>
            <a:r>
              <a:rPr lang="en-US" dirty="0"/>
              <a:t>VCOM Research Department</a:t>
            </a:r>
          </a:p>
        </p:txBody>
      </p:sp>
      <p:sp>
        <p:nvSpPr>
          <p:cNvPr id="5" name="Rectangle 4"/>
          <p:cNvSpPr/>
          <p:nvPr/>
        </p:nvSpPr>
        <p:spPr>
          <a:xfrm>
            <a:off x="2362200" y="6270007"/>
            <a:ext cx="50292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dirty="0">
                <a:solidFill>
                  <a:srgbClr val="C00000"/>
                </a:solidFill>
              </a:rPr>
              <a:t>Our Research Team Members are here to help!</a:t>
            </a:r>
          </a:p>
          <a:p>
            <a:pPr algn="ctr"/>
            <a:endParaRPr lang="en-US" dirty="0">
              <a:solidFill>
                <a:srgbClr val="C00000"/>
              </a:solidFill>
            </a:endParaRPr>
          </a:p>
          <a:p>
            <a:pPr algn="ctr"/>
            <a:r>
              <a:rPr lang="en-US" dirty="0">
                <a:solidFill>
                  <a:srgbClr val="C00000"/>
                </a:solidFill>
                <a:hlinkClick r:id="rId5"/>
              </a:rPr>
              <a:t>https://www.vcom.edu/research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78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7688"/>
    </mc:Choice>
    <mc:Fallback xmlns="">
      <p:transition spd="slow" advTm="276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3240" y="552450"/>
            <a:ext cx="6471919" cy="369332"/>
          </a:xfrm>
        </p:spPr>
        <p:txBody>
          <a:bodyPr/>
          <a:lstStyle/>
          <a:p>
            <a:pPr algn="ctr"/>
            <a:r>
              <a:rPr lang="en-US" dirty="0"/>
              <a:t>VCOM Institutional Review Board (IRB)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9" y="1233280"/>
            <a:ext cx="1000125" cy="1409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44381" y="2807967"/>
            <a:ext cx="5750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P. Gunnar Brolinson, DO</a:t>
            </a:r>
          </a:p>
          <a:p>
            <a:pPr algn="ctr"/>
            <a:r>
              <a:rPr lang="en-US" sz="2400" dirty="0"/>
              <a:t>Vice Provost for Research, IRB Chairman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800" y="5058549"/>
            <a:ext cx="5426493" cy="1905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452561" y="4388198"/>
            <a:ext cx="693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Campus Co-Chairmen, VCOM IRB</a:t>
            </a:r>
          </a:p>
        </p:txBody>
      </p:sp>
      <p:cxnSp>
        <p:nvCxnSpPr>
          <p:cNvPr id="9" name="Straight Connector 8"/>
          <p:cNvCxnSpPr/>
          <p:nvPr/>
        </p:nvCxnSpPr>
        <p:spPr>
          <a:xfrm>
            <a:off x="914400" y="4179512"/>
            <a:ext cx="8382000" cy="114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296400" y="7010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978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576"/>
    </mc:Choice>
    <mc:Fallback xmlns="">
      <p:transition spd="slow" advTm="345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1.1|1.3|0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584</TotalTime>
  <Words>1189</Words>
  <Application>Microsoft Office PowerPoint</Application>
  <PresentationFormat>Custom</PresentationFormat>
  <Paragraphs>159</Paragraphs>
  <Slides>22</Slides>
  <Notes>1</Notes>
  <HiddenSlides>0</HiddenSlides>
  <MMClips>22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8" baseType="lpstr">
      <vt:lpstr>Arial</vt:lpstr>
      <vt:lpstr>Calibri</vt:lpstr>
      <vt:lpstr>Times New Roman</vt:lpstr>
      <vt:lpstr>Verdana</vt:lpstr>
      <vt:lpstr>Wingdings</vt:lpstr>
      <vt:lpstr>Office Theme</vt:lpstr>
      <vt:lpstr>PowerPoint Presentation</vt:lpstr>
      <vt:lpstr>PowerPoint Presentation</vt:lpstr>
      <vt:lpstr>New User Registration</vt:lpstr>
      <vt:lpstr>Basic Account Information</vt:lpstr>
      <vt:lpstr>Individual Terms of Use</vt:lpstr>
      <vt:lpstr>Select Your Organization</vt:lpstr>
      <vt:lpstr>PowerPoint Presentation</vt:lpstr>
      <vt:lpstr>VCOM Research Department</vt:lpstr>
      <vt:lpstr>VCOM Institutional Review Board (IRB)</vt:lpstr>
      <vt:lpstr>Select Your Organization</vt:lpstr>
      <vt:lpstr>Contact Information</vt:lpstr>
      <vt:lpstr>Finalize Registration</vt:lpstr>
      <vt:lpstr>Registration Complete</vt:lpstr>
      <vt:lpstr>Complete Activation</vt:lpstr>
      <vt:lpstr>Manage Affiliations</vt:lpstr>
      <vt:lpstr>Training and Credentials for VCOM Investigators</vt:lpstr>
      <vt:lpstr>Add Training &amp; Credential Records</vt:lpstr>
      <vt:lpstr>Enter Record Information</vt:lpstr>
      <vt:lpstr>Submit T&amp;C Documents</vt:lpstr>
      <vt:lpstr>Manage your User Profile</vt:lpstr>
      <vt:lpstr>PowerPoint Presentation</vt:lpstr>
      <vt:lpstr>Where to Get Help...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Geiger, Debbie</cp:lastModifiedBy>
  <cp:revision>26</cp:revision>
  <dcterms:created xsi:type="dcterms:W3CDTF">2021-02-03T15:18:33Z</dcterms:created>
  <dcterms:modified xsi:type="dcterms:W3CDTF">2021-03-05T21:50:46Z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2013-11-01T00:00:00Z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2021-02-03T00:00:00Z</vt:filetime>
  </property>
</Properties>
</file>