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622"/>
    <a:srgbClr val="D4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034" autoAdjust="0"/>
    <p:restoredTop sz="94660"/>
  </p:normalViewPr>
  <p:slideViewPr>
    <p:cSldViewPr snapToGrid="0">
      <p:cViewPr varScale="1">
        <p:scale>
          <a:sx n="24" d="100"/>
          <a:sy n="24" d="100"/>
        </p:scale>
        <p:origin x="63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25-47AD-9CAF-657DAAD99B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25-47AD-9CAF-657DAAD99B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25-47AD-9CAF-657DAAD99B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25-47AD-9CAF-657DAAD99B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25-47AD-9CAF-657DAAD99B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625-47AD-9CAF-657DAAD99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351384"/>
        <c:axId val="326350208"/>
      </c:lineChart>
      <c:catAx>
        <c:axId val="32635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50208"/>
        <c:crosses val="autoZero"/>
        <c:auto val="1"/>
        <c:lblAlgn val="ctr"/>
        <c:lblOffset val="100"/>
        <c:noMultiLvlLbl val="0"/>
      </c:catAx>
      <c:valAx>
        <c:axId val="32635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51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0B-4AB2-AF60-D6B845297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0B-4AB2-AF60-D6B8452970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0B-4AB2-AF60-D6B845297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0B-4AB2-AF60-D6B8452970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0B-4AB2-AF60-D6B8452970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D0B-4AB2-AF60-D6B8452970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353344"/>
        <c:axId val="326349032"/>
      </c:lineChart>
      <c:catAx>
        <c:axId val="32635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49032"/>
        <c:crosses val="autoZero"/>
        <c:auto val="1"/>
        <c:lblAlgn val="ctr"/>
        <c:lblOffset val="100"/>
        <c:noMultiLvlLbl val="0"/>
      </c:catAx>
      <c:valAx>
        <c:axId val="32634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353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a picture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the abstract here. To remove bullet points, just click the Bullets button on the Home tab.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Add title if necessary. Click the B button on the home tab to add bold formatting.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pPr lvl="1"/>
            <a:r>
              <a:rPr lang="en-US" dirty="0"/>
              <a:t>Background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n-US"/>
              <a:t>List objectives here</a:t>
            </a:r>
          </a:p>
          <a:p>
            <a:r>
              <a:rPr lang="en-US"/>
              <a:t>Objective 1</a:t>
            </a:r>
          </a:p>
          <a:p>
            <a:r>
              <a:rPr lang="en-US"/>
              <a:t>Objective 2</a:t>
            </a:r>
          </a:p>
          <a:p>
            <a:r>
              <a:rPr lang="en-US"/>
              <a:t>Objective 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US" dirty="0"/>
              <a:t>List methods and descriptions here</a:t>
            </a:r>
          </a:p>
          <a:p>
            <a:r>
              <a:rPr lang="en-US" dirty="0"/>
              <a:t>Method 1</a:t>
            </a:r>
          </a:p>
          <a:p>
            <a:r>
              <a:rPr lang="en-US" dirty="0"/>
              <a:t>Method 2</a:t>
            </a:r>
          </a:p>
          <a:p>
            <a:r>
              <a:rPr lang="en-US" dirty="0"/>
              <a:t>Method 3</a:t>
            </a:r>
          </a:p>
        </p:txBody>
      </p:sp>
      <p:graphicFrame>
        <p:nvGraphicFramePr>
          <p:cNvPr id="25" name="Content Placeholder 24" descr="Sample table with 4 columns, 7 rows." title="Sample table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517281170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23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Heading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7" name="Picture 26" descr="Xray of spine" title="Sample Pictur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Picture 28" descr="Xray of hand" title="Sample Pictu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Picture 27" descr="Xray of head" title="Sample Pictur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en-US"/>
              <a:t>Type a caption for the data content or pictures here.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/>
              <a:t>Result 1</a:t>
            </a:r>
          </a:p>
          <a:p>
            <a:r>
              <a:rPr lang="en-US"/>
              <a:t>Result 2</a:t>
            </a:r>
          </a:p>
          <a:p>
            <a:r>
              <a:rPr lang="en-US"/>
              <a:t>Result 3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graphicFrame>
        <p:nvGraphicFramePr>
          <p:cNvPr id="24" name="Content Placeholder 23" descr="Line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995786904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Content Placeholder 31" descr="Line chart" title="Chart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978053771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/>
              <a:t>Conclusion 1</a:t>
            </a:r>
          </a:p>
          <a:p>
            <a:r>
              <a:rPr lang="en-US"/>
              <a:t>Conclusion 2</a:t>
            </a:r>
          </a:p>
          <a:p>
            <a:r>
              <a:rPr lang="en-US"/>
              <a:t>Conclusion 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43891200" cy="5128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91061" y="791817"/>
            <a:ext cx="31089600" cy="2514540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>
                <a:solidFill>
                  <a:srgbClr val="F07622"/>
                </a:solidFill>
              </a:rPr>
              <a:t>Poster Title] Lorem ipsum dolor sit </a:t>
            </a:r>
            <a:r>
              <a:rPr lang="en-US" dirty="0" err="1">
                <a:solidFill>
                  <a:srgbClr val="F07622"/>
                </a:solidFill>
              </a:rPr>
              <a:t>amet</a:t>
            </a:r>
            <a:r>
              <a:rPr lang="en-US" dirty="0">
                <a:solidFill>
                  <a:srgbClr val="F07622"/>
                </a:solidFill>
              </a:rPr>
              <a:t>, </a:t>
            </a:r>
            <a:r>
              <a:rPr lang="en-US" dirty="0" err="1">
                <a:solidFill>
                  <a:srgbClr val="F07622"/>
                </a:solidFill>
              </a:rPr>
              <a:t>consectetuer</a:t>
            </a:r>
            <a:r>
              <a:rPr lang="en-US" dirty="0">
                <a:solidFill>
                  <a:srgbClr val="F07622"/>
                </a:solidFill>
              </a:rPr>
              <a:t> </a:t>
            </a:r>
            <a:r>
              <a:rPr lang="en-US" dirty="0" err="1">
                <a:solidFill>
                  <a:srgbClr val="F07622"/>
                </a:solidFill>
              </a:rPr>
              <a:t>adipiscing</a:t>
            </a:r>
            <a:r>
              <a:rPr lang="en-US" dirty="0">
                <a:solidFill>
                  <a:srgbClr val="F07622"/>
                </a:solidFill>
              </a:rPr>
              <a:t> </a:t>
            </a:r>
            <a:r>
              <a:rPr lang="en-US" dirty="0" err="1">
                <a:solidFill>
                  <a:srgbClr val="F07622"/>
                </a:solidFill>
              </a:rPr>
              <a:t>elit</a:t>
            </a:r>
            <a:r>
              <a:rPr lang="en-US" dirty="0">
                <a:solidFill>
                  <a:srgbClr val="F07622"/>
                </a:solidFill>
              </a:rPr>
              <a:t> </a:t>
            </a:r>
            <a:r>
              <a:rPr lang="en-US" dirty="0" err="1">
                <a:solidFill>
                  <a:srgbClr val="F07622"/>
                </a:solidFill>
              </a:rPr>
              <a:t>maecenas</a:t>
            </a:r>
            <a:r>
              <a:rPr lang="en-US" dirty="0">
                <a:solidFill>
                  <a:srgbClr val="F07622"/>
                </a:solidFill>
              </a:rPr>
              <a:t> </a:t>
            </a:r>
            <a:r>
              <a:rPr lang="en-US" dirty="0" err="1">
                <a:solidFill>
                  <a:srgbClr val="F07622"/>
                </a:solidFill>
              </a:rPr>
              <a:t>porttitor</a:t>
            </a:r>
            <a:r>
              <a:rPr lang="en-US" dirty="0">
                <a:solidFill>
                  <a:srgbClr val="F07622"/>
                </a:solidFill>
              </a:rPr>
              <a:t> </a:t>
            </a:r>
            <a:r>
              <a:rPr lang="en-US" dirty="0" err="1">
                <a:solidFill>
                  <a:srgbClr val="F07622"/>
                </a:solidFill>
              </a:rPr>
              <a:t>congue</a:t>
            </a:r>
            <a:r>
              <a:rPr lang="en-US" dirty="0">
                <a:solidFill>
                  <a:srgbClr val="F07622"/>
                </a:solidFill>
              </a:rPr>
              <a:t> </a:t>
            </a:r>
            <a:r>
              <a:rPr lang="en-US" dirty="0" err="1">
                <a:solidFill>
                  <a:srgbClr val="F07622"/>
                </a:solidFill>
              </a:rPr>
              <a:t>massa</a:t>
            </a:r>
            <a:r>
              <a:rPr lang="en-US" dirty="0">
                <a:solidFill>
                  <a:srgbClr val="F07622"/>
                </a:solidFill>
              </a:rPr>
              <a:t> </a:t>
            </a:r>
            <a:r>
              <a:rPr lang="en-US" dirty="0" err="1">
                <a:solidFill>
                  <a:srgbClr val="F07622"/>
                </a:solidFill>
              </a:rPr>
              <a:t>fusce</a:t>
            </a:r>
            <a:endParaRPr lang="en-US" dirty="0">
              <a:solidFill>
                <a:srgbClr val="F07622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10018644" y="3827142"/>
            <a:ext cx="31089600" cy="830997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[</a:t>
            </a:r>
            <a:r>
              <a:rPr lang="en-US" dirty="0">
                <a:solidFill>
                  <a:srgbClr val="F07622"/>
                </a:solidFill>
              </a:rPr>
              <a:t>1Replace the following names and titles with those of the actual contributors: </a:t>
            </a:r>
            <a:r>
              <a:rPr lang="en-US" dirty="0" err="1">
                <a:solidFill>
                  <a:srgbClr val="F07622"/>
                </a:solidFill>
              </a:rPr>
              <a:t>Dorena</a:t>
            </a:r>
            <a:r>
              <a:rPr lang="en-US" dirty="0">
                <a:solidFill>
                  <a:srgbClr val="F07622"/>
                </a:solidFill>
              </a:rPr>
              <a:t> </a:t>
            </a:r>
            <a:r>
              <a:rPr lang="en-US" dirty="0" err="1">
                <a:solidFill>
                  <a:srgbClr val="F07622"/>
                </a:solidFill>
              </a:rPr>
              <a:t>Paschke</a:t>
            </a:r>
            <a:r>
              <a:rPr lang="en-US" dirty="0">
                <a:solidFill>
                  <a:srgbClr val="F07622"/>
                </a:solidFill>
              </a:rPr>
              <a:t>, PhD1; David Alexander, PhD2;  Jeff Hay, RN, BSN, MHA3, and Pilar Pinilla, MD4</a:t>
            </a:r>
            <a:br>
              <a:rPr lang="en-US" dirty="0">
                <a:solidFill>
                  <a:srgbClr val="F07622"/>
                </a:solidFill>
              </a:rPr>
            </a:br>
            <a:r>
              <a:rPr lang="en-US" dirty="0">
                <a:solidFill>
                  <a:srgbClr val="F07622"/>
                </a:solidFill>
              </a:rPr>
              <a:t> [Add affiliation for first contributor], 2[Add affiliation for second contributor], 3[Add affiliation for third contributor], 4[Add affiliation for fourth contributor]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8266" y="626672"/>
            <a:ext cx="2097206" cy="3596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64510" y="666428"/>
            <a:ext cx="2097206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236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Medical Poster</vt:lpstr>
      <vt:lpstr>[Poster Title] Lorem ipsum dolor sit amet, consectetuer adipiscing elit maecenas porttitor congue massa fusce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2016-07-14T20:10:31Z</dcterms:created>
  <dcterms:modified xsi:type="dcterms:W3CDTF">2020-11-24T21:58:44Z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